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gs" Target="tags/tag476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6" Type="http://schemas.openxmlformats.org/officeDocument/2006/relationships/image" Target="../media/image2.png"/><Relationship Id="rId15" Type="http://schemas.openxmlformats.org/officeDocument/2006/relationships/image" Target="../media/image1.png"/><Relationship Id="rId14" Type="http://schemas.openxmlformats.org/officeDocument/2006/relationships/tags" Target="../tags/tag13.xml"/><Relationship Id="rId13" Type="http://schemas.openxmlformats.org/officeDocument/2006/relationships/tags" Target="../tags/tag12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64.xml"/><Relationship Id="rId4" Type="http://schemas.openxmlformats.org/officeDocument/2006/relationships/tags" Target="../tags/tag63.xml"/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tags" Target="../tags/tag71.xml"/><Relationship Id="rId7" Type="http://schemas.openxmlformats.org/officeDocument/2006/relationships/tags" Target="../tags/tag70.xml"/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77.xml"/><Relationship Id="rId8" Type="http://schemas.openxmlformats.org/officeDocument/2006/relationships/tags" Target="../tags/tag76.xml"/><Relationship Id="rId7" Type="http://schemas.openxmlformats.org/officeDocument/2006/relationships/tags" Target="../tags/tag75.xml"/><Relationship Id="rId6" Type="http://schemas.openxmlformats.org/officeDocument/2006/relationships/image" Target="NULL" TargetMode="External"/><Relationship Id="rId5" Type="http://schemas.openxmlformats.org/officeDocument/2006/relationships/image" Target="../media/image4.png"/><Relationship Id="rId4" Type="http://schemas.openxmlformats.org/officeDocument/2006/relationships/tags" Target="../tags/tag74.xml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0" Type="http://schemas.openxmlformats.org/officeDocument/2006/relationships/tags" Target="../tags/tag78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86.xml"/><Relationship Id="rId8" Type="http://schemas.openxmlformats.org/officeDocument/2006/relationships/tags" Target="../tags/tag85.xml"/><Relationship Id="rId7" Type="http://schemas.openxmlformats.org/officeDocument/2006/relationships/tags" Target="../tags/tag84.xml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8" Type="http://schemas.openxmlformats.org/officeDocument/2006/relationships/tags" Target="../tags/tag95.xml"/><Relationship Id="rId17" Type="http://schemas.openxmlformats.org/officeDocument/2006/relationships/tags" Target="../tags/tag94.xml"/><Relationship Id="rId16" Type="http://schemas.openxmlformats.org/officeDocument/2006/relationships/tags" Target="../tags/tag93.xml"/><Relationship Id="rId15" Type="http://schemas.openxmlformats.org/officeDocument/2006/relationships/tags" Target="../tags/tag92.xml"/><Relationship Id="rId14" Type="http://schemas.openxmlformats.org/officeDocument/2006/relationships/tags" Target="../tags/tag91.xml"/><Relationship Id="rId13" Type="http://schemas.openxmlformats.org/officeDocument/2006/relationships/tags" Target="../tags/tag90.xml"/><Relationship Id="rId12" Type="http://schemas.openxmlformats.org/officeDocument/2006/relationships/tags" Target="../tags/tag89.xml"/><Relationship Id="rId11" Type="http://schemas.openxmlformats.org/officeDocument/2006/relationships/tags" Target="../tags/tag88.xml"/><Relationship Id="rId10" Type="http://schemas.openxmlformats.org/officeDocument/2006/relationships/tags" Target="../tags/tag87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103.xml"/><Relationship Id="rId8" Type="http://schemas.openxmlformats.org/officeDocument/2006/relationships/tags" Target="../tags/tag102.xml"/><Relationship Id="rId7" Type="http://schemas.openxmlformats.org/officeDocument/2006/relationships/tags" Target="../tags/tag101.xml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8" Type="http://schemas.openxmlformats.org/officeDocument/2006/relationships/tags" Target="../tags/tag112.xml"/><Relationship Id="rId17" Type="http://schemas.openxmlformats.org/officeDocument/2006/relationships/tags" Target="../tags/tag111.xml"/><Relationship Id="rId16" Type="http://schemas.openxmlformats.org/officeDocument/2006/relationships/tags" Target="../tags/tag110.xml"/><Relationship Id="rId15" Type="http://schemas.openxmlformats.org/officeDocument/2006/relationships/tags" Target="../tags/tag109.xml"/><Relationship Id="rId14" Type="http://schemas.openxmlformats.org/officeDocument/2006/relationships/tags" Target="../tags/tag108.xml"/><Relationship Id="rId13" Type="http://schemas.openxmlformats.org/officeDocument/2006/relationships/tags" Target="../tags/tag107.xml"/><Relationship Id="rId12" Type="http://schemas.openxmlformats.org/officeDocument/2006/relationships/tags" Target="../tags/tag106.xml"/><Relationship Id="rId11" Type="http://schemas.openxmlformats.org/officeDocument/2006/relationships/tags" Target="../tags/tag105.xml"/><Relationship Id="rId10" Type="http://schemas.openxmlformats.org/officeDocument/2006/relationships/tags" Target="../tags/tag104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120.xml"/><Relationship Id="rId8" Type="http://schemas.openxmlformats.org/officeDocument/2006/relationships/tags" Target="../tags/tag119.xml"/><Relationship Id="rId7" Type="http://schemas.openxmlformats.org/officeDocument/2006/relationships/tags" Target="../tags/tag118.xml"/><Relationship Id="rId6" Type="http://schemas.openxmlformats.org/officeDocument/2006/relationships/tags" Target="../tags/tag117.xml"/><Relationship Id="rId5" Type="http://schemas.openxmlformats.org/officeDocument/2006/relationships/tags" Target="../tags/tag116.xml"/><Relationship Id="rId4" Type="http://schemas.openxmlformats.org/officeDocument/2006/relationships/tags" Target="../tags/tag115.xml"/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4" Type="http://schemas.openxmlformats.org/officeDocument/2006/relationships/tags" Target="../tags/tag125.xml"/><Relationship Id="rId13" Type="http://schemas.openxmlformats.org/officeDocument/2006/relationships/tags" Target="../tags/tag124.xml"/><Relationship Id="rId12" Type="http://schemas.openxmlformats.org/officeDocument/2006/relationships/tags" Target="../tags/tag123.xml"/><Relationship Id="rId11" Type="http://schemas.openxmlformats.org/officeDocument/2006/relationships/tags" Target="../tags/tag122.xml"/><Relationship Id="rId10" Type="http://schemas.openxmlformats.org/officeDocument/2006/relationships/tags" Target="../tags/tag121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133.xml"/><Relationship Id="rId8" Type="http://schemas.openxmlformats.org/officeDocument/2006/relationships/tags" Target="../tags/tag132.xml"/><Relationship Id="rId7" Type="http://schemas.openxmlformats.org/officeDocument/2006/relationships/tags" Target="../tags/tag131.xml"/><Relationship Id="rId6" Type="http://schemas.openxmlformats.org/officeDocument/2006/relationships/tags" Target="../tags/tag130.xml"/><Relationship Id="rId5" Type="http://schemas.openxmlformats.org/officeDocument/2006/relationships/tags" Target="../tags/tag129.xml"/><Relationship Id="rId4" Type="http://schemas.openxmlformats.org/officeDocument/2006/relationships/tags" Target="../tags/tag128.xml"/><Relationship Id="rId3" Type="http://schemas.openxmlformats.org/officeDocument/2006/relationships/tags" Target="../tags/tag127.xml"/><Relationship Id="rId2" Type="http://schemas.openxmlformats.org/officeDocument/2006/relationships/tags" Target="../tags/tag126.xml"/><Relationship Id="rId12" Type="http://schemas.openxmlformats.org/officeDocument/2006/relationships/tags" Target="../tags/tag136.xml"/><Relationship Id="rId11" Type="http://schemas.openxmlformats.org/officeDocument/2006/relationships/tags" Target="../tags/tag135.xml"/><Relationship Id="rId10" Type="http://schemas.openxmlformats.org/officeDocument/2006/relationships/tags" Target="../tags/tag134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144.xml"/><Relationship Id="rId8" Type="http://schemas.openxmlformats.org/officeDocument/2006/relationships/tags" Target="../tags/tag143.xml"/><Relationship Id="rId7" Type="http://schemas.openxmlformats.org/officeDocument/2006/relationships/tags" Target="../tags/tag142.xml"/><Relationship Id="rId6" Type="http://schemas.openxmlformats.org/officeDocument/2006/relationships/tags" Target="../tags/tag141.xml"/><Relationship Id="rId5" Type="http://schemas.openxmlformats.org/officeDocument/2006/relationships/tags" Target="../tags/tag140.xml"/><Relationship Id="rId4" Type="http://schemas.openxmlformats.org/officeDocument/2006/relationships/tags" Target="../tags/tag139.xml"/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4" Type="http://schemas.openxmlformats.org/officeDocument/2006/relationships/tags" Target="../tags/tag149.xml"/><Relationship Id="rId13" Type="http://schemas.openxmlformats.org/officeDocument/2006/relationships/tags" Target="../tags/tag148.xml"/><Relationship Id="rId12" Type="http://schemas.openxmlformats.org/officeDocument/2006/relationships/tags" Target="../tags/tag147.xml"/><Relationship Id="rId11" Type="http://schemas.openxmlformats.org/officeDocument/2006/relationships/tags" Target="../tags/tag146.xml"/><Relationship Id="rId10" Type="http://schemas.openxmlformats.org/officeDocument/2006/relationships/tags" Target="../tags/tag145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157.xml"/><Relationship Id="rId8" Type="http://schemas.openxmlformats.org/officeDocument/2006/relationships/tags" Target="../tags/tag156.xml"/><Relationship Id="rId7" Type="http://schemas.openxmlformats.org/officeDocument/2006/relationships/tags" Target="../tags/tag155.xml"/><Relationship Id="rId6" Type="http://schemas.openxmlformats.org/officeDocument/2006/relationships/tags" Target="../tags/tag154.xml"/><Relationship Id="rId5" Type="http://schemas.openxmlformats.org/officeDocument/2006/relationships/tags" Target="../tags/tag153.xml"/><Relationship Id="rId4" Type="http://schemas.openxmlformats.org/officeDocument/2006/relationships/tags" Target="../tags/tag152.xml"/><Relationship Id="rId3" Type="http://schemas.openxmlformats.org/officeDocument/2006/relationships/tags" Target="../tags/tag151.xml"/><Relationship Id="rId2" Type="http://schemas.openxmlformats.org/officeDocument/2006/relationships/tags" Target="../tags/tag150.xml"/><Relationship Id="rId11" Type="http://schemas.openxmlformats.org/officeDocument/2006/relationships/tags" Target="../tags/tag159.xml"/><Relationship Id="rId10" Type="http://schemas.openxmlformats.org/officeDocument/2006/relationships/tags" Target="../tags/tag158.xm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167.xml"/><Relationship Id="rId8" Type="http://schemas.openxmlformats.org/officeDocument/2006/relationships/tags" Target="../tags/tag166.xml"/><Relationship Id="rId7" Type="http://schemas.openxmlformats.org/officeDocument/2006/relationships/tags" Target="../tags/tag165.xml"/><Relationship Id="rId6" Type="http://schemas.openxmlformats.org/officeDocument/2006/relationships/tags" Target="../tags/tag164.xml"/><Relationship Id="rId5" Type="http://schemas.openxmlformats.org/officeDocument/2006/relationships/tags" Target="../tags/tag163.xml"/><Relationship Id="rId4" Type="http://schemas.openxmlformats.org/officeDocument/2006/relationships/tags" Target="../tags/tag162.xml"/><Relationship Id="rId3" Type="http://schemas.openxmlformats.org/officeDocument/2006/relationships/tags" Target="../tags/tag161.xml"/><Relationship Id="rId2" Type="http://schemas.openxmlformats.org/officeDocument/2006/relationships/tags" Target="../tags/tag160.xml"/><Relationship Id="rId17" Type="http://schemas.openxmlformats.org/officeDocument/2006/relationships/tags" Target="../tags/tag175.xml"/><Relationship Id="rId16" Type="http://schemas.openxmlformats.org/officeDocument/2006/relationships/tags" Target="../tags/tag174.xml"/><Relationship Id="rId15" Type="http://schemas.openxmlformats.org/officeDocument/2006/relationships/tags" Target="../tags/tag173.xml"/><Relationship Id="rId14" Type="http://schemas.openxmlformats.org/officeDocument/2006/relationships/tags" Target="../tags/tag172.xml"/><Relationship Id="rId13" Type="http://schemas.openxmlformats.org/officeDocument/2006/relationships/tags" Target="../tags/tag171.xml"/><Relationship Id="rId12" Type="http://schemas.openxmlformats.org/officeDocument/2006/relationships/tags" Target="../tags/tag170.xml"/><Relationship Id="rId11" Type="http://schemas.openxmlformats.org/officeDocument/2006/relationships/tags" Target="../tags/tag169.xml"/><Relationship Id="rId10" Type="http://schemas.openxmlformats.org/officeDocument/2006/relationships/tags" Target="../tags/tag168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183.xml"/><Relationship Id="rId8" Type="http://schemas.openxmlformats.org/officeDocument/2006/relationships/tags" Target="../tags/tag182.xml"/><Relationship Id="rId7" Type="http://schemas.openxmlformats.org/officeDocument/2006/relationships/tags" Target="../tags/tag181.xml"/><Relationship Id="rId6" Type="http://schemas.openxmlformats.org/officeDocument/2006/relationships/tags" Target="../tags/tag180.xml"/><Relationship Id="rId5" Type="http://schemas.openxmlformats.org/officeDocument/2006/relationships/tags" Target="../tags/tag179.xml"/><Relationship Id="rId4" Type="http://schemas.openxmlformats.org/officeDocument/2006/relationships/tags" Target="../tags/tag178.xml"/><Relationship Id="rId3" Type="http://schemas.openxmlformats.org/officeDocument/2006/relationships/tags" Target="../tags/tag177.xml"/><Relationship Id="rId2" Type="http://schemas.openxmlformats.org/officeDocument/2006/relationships/tags" Target="../tags/tag176.xml"/><Relationship Id="rId17" Type="http://schemas.openxmlformats.org/officeDocument/2006/relationships/tags" Target="../tags/tag191.xml"/><Relationship Id="rId16" Type="http://schemas.openxmlformats.org/officeDocument/2006/relationships/tags" Target="../tags/tag190.xml"/><Relationship Id="rId15" Type="http://schemas.openxmlformats.org/officeDocument/2006/relationships/tags" Target="../tags/tag189.xml"/><Relationship Id="rId14" Type="http://schemas.openxmlformats.org/officeDocument/2006/relationships/tags" Target="../tags/tag188.xml"/><Relationship Id="rId13" Type="http://schemas.openxmlformats.org/officeDocument/2006/relationships/tags" Target="../tags/tag187.xml"/><Relationship Id="rId12" Type="http://schemas.openxmlformats.org/officeDocument/2006/relationships/tags" Target="../tags/tag186.xml"/><Relationship Id="rId11" Type="http://schemas.openxmlformats.org/officeDocument/2006/relationships/tags" Target="../tags/tag185.xml"/><Relationship Id="rId10" Type="http://schemas.openxmlformats.org/officeDocument/2006/relationships/tags" Target="../tags/tag184.xml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9" Type="http://schemas.openxmlformats.org/officeDocument/2006/relationships/tags" Target="../tags/tag199.xml"/><Relationship Id="rId8" Type="http://schemas.openxmlformats.org/officeDocument/2006/relationships/tags" Target="../tags/tag198.xml"/><Relationship Id="rId7" Type="http://schemas.openxmlformats.org/officeDocument/2006/relationships/tags" Target="../tags/tag197.xml"/><Relationship Id="rId6" Type="http://schemas.openxmlformats.org/officeDocument/2006/relationships/tags" Target="../tags/tag196.xml"/><Relationship Id="rId5" Type="http://schemas.openxmlformats.org/officeDocument/2006/relationships/tags" Target="../tags/tag195.xml"/><Relationship Id="rId4" Type="http://schemas.openxmlformats.org/officeDocument/2006/relationships/tags" Target="../tags/tag194.xml"/><Relationship Id="rId3" Type="http://schemas.openxmlformats.org/officeDocument/2006/relationships/tags" Target="../tags/tag193.xml"/><Relationship Id="rId2" Type="http://schemas.openxmlformats.org/officeDocument/2006/relationships/tags" Target="../tags/tag192.xml"/><Relationship Id="rId13" Type="http://schemas.openxmlformats.org/officeDocument/2006/relationships/tags" Target="../tags/tag203.xml"/><Relationship Id="rId12" Type="http://schemas.openxmlformats.org/officeDocument/2006/relationships/tags" Target="../tags/tag202.xml"/><Relationship Id="rId11" Type="http://schemas.openxmlformats.org/officeDocument/2006/relationships/tags" Target="../tags/tag201.xml"/><Relationship Id="rId10" Type="http://schemas.openxmlformats.org/officeDocument/2006/relationships/tags" Target="../tags/tag200.xml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211.xml"/><Relationship Id="rId8" Type="http://schemas.openxmlformats.org/officeDocument/2006/relationships/tags" Target="../tags/tag210.xml"/><Relationship Id="rId7" Type="http://schemas.openxmlformats.org/officeDocument/2006/relationships/tags" Target="../tags/tag209.xml"/><Relationship Id="rId6" Type="http://schemas.openxmlformats.org/officeDocument/2006/relationships/tags" Target="../tags/tag208.xml"/><Relationship Id="rId5" Type="http://schemas.openxmlformats.org/officeDocument/2006/relationships/tags" Target="../tags/tag207.xml"/><Relationship Id="rId4" Type="http://schemas.openxmlformats.org/officeDocument/2006/relationships/tags" Target="../tags/tag206.xml"/><Relationship Id="rId3" Type="http://schemas.openxmlformats.org/officeDocument/2006/relationships/tags" Target="../tags/tag205.xml"/><Relationship Id="rId2" Type="http://schemas.openxmlformats.org/officeDocument/2006/relationships/tags" Target="../tags/tag204.xml"/><Relationship Id="rId17" Type="http://schemas.openxmlformats.org/officeDocument/2006/relationships/tags" Target="../tags/tag219.xml"/><Relationship Id="rId16" Type="http://schemas.openxmlformats.org/officeDocument/2006/relationships/tags" Target="../tags/tag218.xml"/><Relationship Id="rId15" Type="http://schemas.openxmlformats.org/officeDocument/2006/relationships/tags" Target="../tags/tag217.xml"/><Relationship Id="rId14" Type="http://schemas.openxmlformats.org/officeDocument/2006/relationships/tags" Target="../tags/tag216.xml"/><Relationship Id="rId13" Type="http://schemas.openxmlformats.org/officeDocument/2006/relationships/tags" Target="../tags/tag215.xml"/><Relationship Id="rId12" Type="http://schemas.openxmlformats.org/officeDocument/2006/relationships/tags" Target="../tags/tag214.xml"/><Relationship Id="rId11" Type="http://schemas.openxmlformats.org/officeDocument/2006/relationships/tags" Target="../tags/tag213.xml"/><Relationship Id="rId10" Type="http://schemas.openxmlformats.org/officeDocument/2006/relationships/tags" Target="../tags/tag212.xml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227.xml"/><Relationship Id="rId8" Type="http://schemas.openxmlformats.org/officeDocument/2006/relationships/tags" Target="../tags/tag226.xml"/><Relationship Id="rId7" Type="http://schemas.openxmlformats.org/officeDocument/2006/relationships/tags" Target="../tags/tag225.xml"/><Relationship Id="rId6" Type="http://schemas.openxmlformats.org/officeDocument/2006/relationships/tags" Target="../tags/tag224.xml"/><Relationship Id="rId5" Type="http://schemas.openxmlformats.org/officeDocument/2006/relationships/tags" Target="../tags/tag223.xml"/><Relationship Id="rId4" Type="http://schemas.openxmlformats.org/officeDocument/2006/relationships/tags" Target="../tags/tag222.xml"/><Relationship Id="rId3" Type="http://schemas.openxmlformats.org/officeDocument/2006/relationships/tags" Target="../tags/tag221.xml"/><Relationship Id="rId2" Type="http://schemas.openxmlformats.org/officeDocument/2006/relationships/tags" Target="../tags/tag220.xml"/><Relationship Id="rId15" Type="http://schemas.openxmlformats.org/officeDocument/2006/relationships/tags" Target="../tags/tag233.xml"/><Relationship Id="rId14" Type="http://schemas.openxmlformats.org/officeDocument/2006/relationships/tags" Target="../tags/tag232.xml"/><Relationship Id="rId13" Type="http://schemas.openxmlformats.org/officeDocument/2006/relationships/tags" Target="../tags/tag231.xml"/><Relationship Id="rId12" Type="http://schemas.openxmlformats.org/officeDocument/2006/relationships/tags" Target="../tags/tag230.xml"/><Relationship Id="rId11" Type="http://schemas.openxmlformats.org/officeDocument/2006/relationships/tags" Target="../tags/tag229.xml"/><Relationship Id="rId10" Type="http://schemas.openxmlformats.org/officeDocument/2006/relationships/tags" Target="../tags/tag228.xml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241.xml"/><Relationship Id="rId8" Type="http://schemas.openxmlformats.org/officeDocument/2006/relationships/tags" Target="../tags/tag240.xml"/><Relationship Id="rId7" Type="http://schemas.openxmlformats.org/officeDocument/2006/relationships/tags" Target="../tags/tag239.xml"/><Relationship Id="rId6" Type="http://schemas.openxmlformats.org/officeDocument/2006/relationships/tags" Target="../tags/tag238.xml"/><Relationship Id="rId5" Type="http://schemas.openxmlformats.org/officeDocument/2006/relationships/tags" Target="../tags/tag237.xml"/><Relationship Id="rId4" Type="http://schemas.openxmlformats.org/officeDocument/2006/relationships/tags" Target="../tags/tag236.xml"/><Relationship Id="rId3" Type="http://schemas.openxmlformats.org/officeDocument/2006/relationships/tags" Target="../tags/tag235.xml"/><Relationship Id="rId2" Type="http://schemas.openxmlformats.org/officeDocument/2006/relationships/tags" Target="../tags/tag234.xml"/><Relationship Id="rId18" Type="http://schemas.openxmlformats.org/officeDocument/2006/relationships/tags" Target="../tags/tag250.xml"/><Relationship Id="rId17" Type="http://schemas.openxmlformats.org/officeDocument/2006/relationships/tags" Target="../tags/tag249.xml"/><Relationship Id="rId16" Type="http://schemas.openxmlformats.org/officeDocument/2006/relationships/tags" Target="../tags/tag248.xml"/><Relationship Id="rId15" Type="http://schemas.openxmlformats.org/officeDocument/2006/relationships/tags" Target="../tags/tag247.xml"/><Relationship Id="rId14" Type="http://schemas.openxmlformats.org/officeDocument/2006/relationships/tags" Target="../tags/tag246.xml"/><Relationship Id="rId13" Type="http://schemas.openxmlformats.org/officeDocument/2006/relationships/tags" Target="../tags/tag245.xml"/><Relationship Id="rId12" Type="http://schemas.openxmlformats.org/officeDocument/2006/relationships/tags" Target="../tags/tag244.xml"/><Relationship Id="rId11" Type="http://schemas.openxmlformats.org/officeDocument/2006/relationships/tags" Target="../tags/tag243.xml"/><Relationship Id="rId10" Type="http://schemas.openxmlformats.org/officeDocument/2006/relationships/tags" Target="../tags/tag242.xml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258.xml"/><Relationship Id="rId8" Type="http://schemas.openxmlformats.org/officeDocument/2006/relationships/tags" Target="../tags/tag257.xml"/><Relationship Id="rId7" Type="http://schemas.openxmlformats.org/officeDocument/2006/relationships/tags" Target="../tags/tag256.xml"/><Relationship Id="rId6" Type="http://schemas.openxmlformats.org/officeDocument/2006/relationships/tags" Target="../tags/tag255.xml"/><Relationship Id="rId5" Type="http://schemas.openxmlformats.org/officeDocument/2006/relationships/tags" Target="../tags/tag254.xml"/><Relationship Id="rId4" Type="http://schemas.openxmlformats.org/officeDocument/2006/relationships/tags" Target="../tags/tag253.xml"/><Relationship Id="rId3" Type="http://schemas.openxmlformats.org/officeDocument/2006/relationships/tags" Target="../tags/tag252.xml"/><Relationship Id="rId2" Type="http://schemas.openxmlformats.org/officeDocument/2006/relationships/tags" Target="../tags/tag251.xml"/><Relationship Id="rId17" Type="http://schemas.openxmlformats.org/officeDocument/2006/relationships/tags" Target="../tags/tag266.xml"/><Relationship Id="rId16" Type="http://schemas.openxmlformats.org/officeDocument/2006/relationships/tags" Target="../tags/tag265.xml"/><Relationship Id="rId15" Type="http://schemas.openxmlformats.org/officeDocument/2006/relationships/tags" Target="../tags/tag264.xml"/><Relationship Id="rId14" Type="http://schemas.openxmlformats.org/officeDocument/2006/relationships/tags" Target="../tags/tag263.xml"/><Relationship Id="rId13" Type="http://schemas.openxmlformats.org/officeDocument/2006/relationships/tags" Target="../tags/tag262.xml"/><Relationship Id="rId12" Type="http://schemas.openxmlformats.org/officeDocument/2006/relationships/tags" Target="../tags/tag261.xml"/><Relationship Id="rId11" Type="http://schemas.openxmlformats.org/officeDocument/2006/relationships/tags" Target="../tags/tag260.xml"/><Relationship Id="rId10" Type="http://schemas.openxmlformats.org/officeDocument/2006/relationships/tags" Target="../tags/tag259.xml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274.xml"/><Relationship Id="rId8" Type="http://schemas.openxmlformats.org/officeDocument/2006/relationships/tags" Target="../tags/tag273.xml"/><Relationship Id="rId7" Type="http://schemas.openxmlformats.org/officeDocument/2006/relationships/tags" Target="../tags/tag272.xml"/><Relationship Id="rId6" Type="http://schemas.openxmlformats.org/officeDocument/2006/relationships/tags" Target="../tags/tag271.xml"/><Relationship Id="rId5" Type="http://schemas.openxmlformats.org/officeDocument/2006/relationships/tags" Target="../tags/tag270.xml"/><Relationship Id="rId4" Type="http://schemas.openxmlformats.org/officeDocument/2006/relationships/tags" Target="../tags/tag269.xml"/><Relationship Id="rId3" Type="http://schemas.openxmlformats.org/officeDocument/2006/relationships/tags" Target="../tags/tag268.xml"/><Relationship Id="rId2" Type="http://schemas.openxmlformats.org/officeDocument/2006/relationships/tags" Target="../tags/tag267.xml"/><Relationship Id="rId18" Type="http://schemas.openxmlformats.org/officeDocument/2006/relationships/tags" Target="../tags/tag283.xml"/><Relationship Id="rId17" Type="http://schemas.openxmlformats.org/officeDocument/2006/relationships/tags" Target="../tags/tag282.xml"/><Relationship Id="rId16" Type="http://schemas.openxmlformats.org/officeDocument/2006/relationships/tags" Target="../tags/tag281.xml"/><Relationship Id="rId15" Type="http://schemas.openxmlformats.org/officeDocument/2006/relationships/tags" Target="../tags/tag280.xml"/><Relationship Id="rId14" Type="http://schemas.openxmlformats.org/officeDocument/2006/relationships/tags" Target="../tags/tag279.xml"/><Relationship Id="rId13" Type="http://schemas.openxmlformats.org/officeDocument/2006/relationships/tags" Target="../tags/tag278.xml"/><Relationship Id="rId12" Type="http://schemas.openxmlformats.org/officeDocument/2006/relationships/tags" Target="../tags/tag277.xml"/><Relationship Id="rId11" Type="http://schemas.openxmlformats.org/officeDocument/2006/relationships/tags" Target="../tags/tag276.xml"/><Relationship Id="rId10" Type="http://schemas.openxmlformats.org/officeDocument/2006/relationships/tags" Target="../tags/tag275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tags" Target="../tags/tag26.xml"/><Relationship Id="rId8" Type="http://schemas.openxmlformats.org/officeDocument/2006/relationships/tags" Target="../tags/tag25.xml"/><Relationship Id="rId7" Type="http://schemas.openxmlformats.org/officeDocument/2006/relationships/tags" Target="../tags/tag24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3" Type="http://schemas.openxmlformats.org/officeDocument/2006/relationships/image" Target="../media/image2.png"/><Relationship Id="rId12" Type="http://schemas.openxmlformats.org/officeDocument/2006/relationships/image" Target="../media/image3.png"/><Relationship Id="rId11" Type="http://schemas.openxmlformats.org/officeDocument/2006/relationships/tags" Target="../tags/tag28.xml"/><Relationship Id="rId10" Type="http://schemas.openxmlformats.org/officeDocument/2006/relationships/tags" Target="../tags/tag27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34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42.xml"/><Relationship Id="rId8" Type="http://schemas.openxmlformats.org/officeDocument/2006/relationships/tags" Target="../tags/tag41.xml"/><Relationship Id="rId7" Type="http://schemas.openxmlformats.org/officeDocument/2006/relationships/tags" Target="../tags/tag40.xml"/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55.xml"/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60.xml"/><Relationship Id="rId5" Type="http://schemas.openxmlformats.org/officeDocument/2006/relationships/tags" Target="../tags/tag59.xml"/><Relationship Id="rId4" Type="http://schemas.openxmlformats.org/officeDocument/2006/relationships/tags" Target="../tags/tag58.xml"/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封面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3581400" cy="3670300"/>
          </a:xfrm>
          <a:custGeom>
            <a:avLst/>
            <a:gdLst>
              <a:gd name="connisteX0" fmla="*/ 933446 w 3581403"/>
              <a:gd name="connsiteY0" fmla="*/ 3670301 h 3670301"/>
              <a:gd name="connisteX1" fmla="*/ 3581403 w 3581403"/>
              <a:gd name="connsiteY1" fmla="*/ 1028700 h 3670301"/>
              <a:gd name="connisteX2" fmla="*/ 3373102 w 3581403"/>
              <a:gd name="connsiteY2" fmla="*/ 0 h 3670301"/>
              <a:gd name="connisteX3" fmla="*/ 0 w 3581403"/>
              <a:gd name="connsiteY3" fmla="*/ 0 h 3670301"/>
              <a:gd name="connisteX4" fmla="*/ 0 w 3581403"/>
              <a:gd name="connsiteY4" fmla="*/ 3501493 h 3670301"/>
              <a:gd name="connisteX5" fmla="*/ 933446 w 3581403"/>
              <a:gd name="connsiteY5" fmla="*/ 3670301 h 36703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581403" h="3670301">
                <a:moveTo>
                  <a:pt x="933447" y="3670301"/>
                </a:moveTo>
                <a:cubicBezTo>
                  <a:pt x="2395865" y="3670301"/>
                  <a:pt x="3581403" y="2487616"/>
                  <a:pt x="3581403" y="1028700"/>
                </a:cubicBezTo>
                <a:cubicBezTo>
                  <a:pt x="3581403" y="663790"/>
                  <a:pt x="3507236" y="316163"/>
                  <a:pt x="3373103" y="0"/>
                </a:cubicBezTo>
                <a:lnTo>
                  <a:pt x="0" y="0"/>
                </a:lnTo>
                <a:lnTo>
                  <a:pt x="0" y="3501494"/>
                </a:lnTo>
                <a:cubicBezTo>
                  <a:pt x="290304" y="3610600"/>
                  <a:pt x="604885" y="3670301"/>
                  <a:pt x="933447" y="3670301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 userDrawn="1">
            <p:custDataLst>
              <p:tags r:id="rId3"/>
            </p:custDataLst>
          </p:nvPr>
        </p:nvSpPr>
        <p:spPr>
          <a:xfrm>
            <a:off x="609603" y="596902"/>
            <a:ext cx="10972800" cy="5932805"/>
          </a:xfrm>
          <a:custGeom>
            <a:avLst/>
            <a:gdLst>
              <a:gd name="connisteX0" fmla="*/ 609603 w 10972800"/>
              <a:gd name="connsiteY0" fmla="*/ 0 h 5933221"/>
              <a:gd name="connisteX1" fmla="*/ 0 w 10972800"/>
              <a:gd name="connsiteY1" fmla="*/ 609603 h 5933221"/>
              <a:gd name="connisteX2" fmla="*/ 0 w 10972800"/>
              <a:gd name="connsiteY2" fmla="*/ 4749795 h 5933221"/>
              <a:gd name="connisteX3" fmla="*/ 609603 w 10972800"/>
              <a:gd name="connsiteY3" fmla="*/ 5359398 h 5933221"/>
              <a:gd name="connisteX4" fmla="*/ 1003297 w 10972800"/>
              <a:gd name="connsiteY4" fmla="*/ 5359398 h 5933221"/>
              <a:gd name="connisteX5" fmla="*/ 1104896 w 10972800"/>
              <a:gd name="connsiteY5" fmla="*/ 5460997 h 5933221"/>
              <a:gd name="connisteX6" fmla="*/ 1104896 w 10972800"/>
              <a:gd name="connsiteY6" fmla="*/ 5831521 h 5933221"/>
              <a:gd name="connisteX7" fmla="*/ 1244297 w 10972800"/>
              <a:gd name="connsiteY7" fmla="*/ 5925833 h 5933221"/>
              <a:gd name="connisteX8" fmla="*/ 2639315 w 10972800"/>
              <a:gd name="connsiteY8" fmla="*/ 5366686 h 5933221"/>
              <a:gd name="connisteX9" fmla="*/ 2677107 w 10972800"/>
              <a:gd name="connsiteY9" fmla="*/ 5359398 h 5933221"/>
              <a:gd name="connisteX10" fmla="*/ 10363196 w 10972800"/>
              <a:gd name="connsiteY10" fmla="*/ 5359398 h 5933221"/>
              <a:gd name="connisteX11" fmla="*/ 10972800 w 10972800"/>
              <a:gd name="connsiteY11" fmla="*/ 4749795 h 5933221"/>
              <a:gd name="connisteX12" fmla="*/ 10972800 w 10972800"/>
              <a:gd name="connsiteY12" fmla="*/ 609603 h 5933221"/>
              <a:gd name="connisteX13" fmla="*/ 10363196 w 10972800"/>
              <a:gd name="connsiteY13" fmla="*/ 0 h 5933221"/>
              <a:gd name="connisteX14" fmla="*/ 609603 w 10972800"/>
              <a:gd name="connsiteY14" fmla="*/ 0 h 593322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</a:cxnLst>
            <a:pathLst>
              <a:path w="10972800" h="5933222">
                <a:moveTo>
                  <a:pt x="609603" y="0"/>
                </a:moveTo>
                <a:cubicBezTo>
                  <a:pt x="272930" y="0"/>
                  <a:pt x="0" y="272930"/>
                  <a:pt x="0" y="609603"/>
                </a:cubicBezTo>
                <a:lnTo>
                  <a:pt x="0" y="4749796"/>
                </a:lnTo>
                <a:cubicBezTo>
                  <a:pt x="0" y="5086478"/>
                  <a:pt x="272930" y="5359399"/>
                  <a:pt x="609603" y="5359399"/>
                </a:cubicBezTo>
                <a:lnTo>
                  <a:pt x="1003298" y="5359399"/>
                </a:lnTo>
                <a:cubicBezTo>
                  <a:pt x="1059415" y="5359399"/>
                  <a:pt x="1104897" y="5404890"/>
                  <a:pt x="1104897" y="5460998"/>
                </a:cubicBezTo>
                <a:lnTo>
                  <a:pt x="1104897" y="5831522"/>
                </a:lnTo>
                <a:cubicBezTo>
                  <a:pt x="1104897" y="5903430"/>
                  <a:pt x="1177555" y="5952579"/>
                  <a:pt x="1244297" y="5925833"/>
                </a:cubicBezTo>
                <a:lnTo>
                  <a:pt x="2639315" y="5366687"/>
                </a:lnTo>
                <a:cubicBezTo>
                  <a:pt x="2651330" y="5361877"/>
                  <a:pt x="2664159" y="5359399"/>
                  <a:pt x="2677107" y="5359399"/>
                </a:cubicBezTo>
                <a:lnTo>
                  <a:pt x="10363197" y="5359399"/>
                </a:lnTo>
                <a:cubicBezTo>
                  <a:pt x="10699879" y="5359399"/>
                  <a:pt x="10972800" y="5086478"/>
                  <a:pt x="10972800" y="4749796"/>
                </a:cubicBezTo>
                <a:lnTo>
                  <a:pt x="10972800" y="609603"/>
                </a:lnTo>
                <a:cubicBezTo>
                  <a:pt x="10972800" y="272930"/>
                  <a:pt x="10699879" y="0"/>
                  <a:pt x="10363197" y="0"/>
                </a:cubicBezTo>
                <a:lnTo>
                  <a:pt x="609603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 userDrawn="1">
            <p:custDataLst>
              <p:tags r:id="rId4"/>
            </p:custDataLst>
          </p:nvPr>
        </p:nvSpPr>
        <p:spPr>
          <a:xfrm>
            <a:off x="8940802" y="4063996"/>
            <a:ext cx="3251200" cy="2794635"/>
          </a:xfrm>
          <a:custGeom>
            <a:avLst/>
            <a:gdLst>
              <a:gd name="connisteX0" fmla="*/ 3251204 w 3251204"/>
              <a:gd name="connsiteY0" fmla="*/ 68854 h 2794004"/>
              <a:gd name="connisteX1" fmla="*/ 3251204 w 3251204"/>
              <a:gd name="connsiteY1" fmla="*/ 2794004 h 2794004"/>
              <a:gd name="connisteX2" fmla="*/ 4334 w 3251204"/>
              <a:gd name="connsiteY2" fmla="*/ 2794004 h 2794004"/>
              <a:gd name="connisteX3" fmla="*/ 0 w 3251204"/>
              <a:gd name="connsiteY3" fmla="*/ 2641601 h 2794004"/>
              <a:gd name="connisteX4" fmla="*/ 2647946 w 3251204"/>
              <a:gd name="connsiteY4" fmla="*/ 0 h 2794004"/>
              <a:gd name="connisteX5" fmla="*/ 3251204 w 3251204"/>
              <a:gd name="connsiteY5" fmla="*/ 68854 h 27940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251204" h="2794004">
                <a:moveTo>
                  <a:pt x="3251204" y="68854"/>
                </a:moveTo>
                <a:lnTo>
                  <a:pt x="3251204" y="2794004"/>
                </a:lnTo>
                <a:lnTo>
                  <a:pt x="4334" y="2794004"/>
                </a:lnTo>
                <a:cubicBezTo>
                  <a:pt x="1454" y="2743566"/>
                  <a:pt x="0" y="2692753"/>
                  <a:pt x="0" y="2641601"/>
                </a:cubicBezTo>
                <a:cubicBezTo>
                  <a:pt x="0" y="1182685"/>
                  <a:pt x="1185529" y="0"/>
                  <a:pt x="2647947" y="0"/>
                </a:cubicBezTo>
                <a:cubicBezTo>
                  <a:pt x="2855479" y="0"/>
                  <a:pt x="3057424" y="23811"/>
                  <a:pt x="3251204" y="68854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5"/>
            </p:custDataLst>
          </p:nvPr>
        </p:nvSpPr>
        <p:spPr>
          <a:xfrm>
            <a:off x="1435096" y="1015999"/>
            <a:ext cx="1321435" cy="140335"/>
          </a:xfrm>
          <a:custGeom>
            <a:avLst/>
            <a:gdLst>
              <a:gd name="connisteX0" fmla="*/ 2322 w 1320805"/>
              <a:gd name="connsiteY0" fmla="*/ 5376 h 139702"/>
              <a:gd name="connisteX1" fmla="*/ 20025 w 1320805"/>
              <a:gd name="connsiteY1" fmla="*/ 2322 h 139702"/>
              <a:gd name="connisteX2" fmla="*/ 174622 w 1320805"/>
              <a:gd name="connsiteY2" fmla="*/ 111456 h 139702"/>
              <a:gd name="connisteX3" fmla="*/ 329229 w 1320805"/>
              <a:gd name="connsiteY3" fmla="*/ 2322 h 139702"/>
              <a:gd name="connisteX4" fmla="*/ 343878 w 1320805"/>
              <a:gd name="connsiteY4" fmla="*/ 2322 h 139702"/>
              <a:gd name="connisteX5" fmla="*/ 498476 w 1320805"/>
              <a:gd name="connsiteY5" fmla="*/ 111456 h 139702"/>
              <a:gd name="connisteX6" fmla="*/ 653073 w 1320805"/>
              <a:gd name="connsiteY6" fmla="*/ 2322 h 139702"/>
              <a:gd name="connisteX7" fmla="*/ 667722 w 1320805"/>
              <a:gd name="connsiteY7" fmla="*/ 2322 h 139702"/>
              <a:gd name="connisteX8" fmla="*/ 822329 w 1320805"/>
              <a:gd name="connsiteY8" fmla="*/ 111456 h 139702"/>
              <a:gd name="connisteX9" fmla="*/ 976926 w 1320805"/>
              <a:gd name="connsiteY9" fmla="*/ 2322 h 139702"/>
              <a:gd name="connisteX10" fmla="*/ 991575 w 1320805"/>
              <a:gd name="connsiteY10" fmla="*/ 2322 h 139702"/>
              <a:gd name="connisteX11" fmla="*/ 1146172 w 1320805"/>
              <a:gd name="connsiteY11" fmla="*/ 111456 h 139702"/>
              <a:gd name="connisteX12" fmla="*/ 1300770 w 1320805"/>
              <a:gd name="connsiteY12" fmla="*/ 2322 h 139702"/>
              <a:gd name="connisteX13" fmla="*/ 1318473 w 1320805"/>
              <a:gd name="connsiteY13" fmla="*/ 5376 h 139702"/>
              <a:gd name="connisteX14" fmla="*/ 1315428 w 1320805"/>
              <a:gd name="connsiteY14" fmla="*/ 23079 h 139702"/>
              <a:gd name="connisteX15" fmla="*/ 1153497 w 1320805"/>
              <a:gd name="connsiteY15" fmla="*/ 137379 h 139702"/>
              <a:gd name="connisteX16" fmla="*/ 1138848 w 1320805"/>
              <a:gd name="connsiteY16" fmla="*/ 137379 h 139702"/>
              <a:gd name="connisteX17" fmla="*/ 984251 w 1320805"/>
              <a:gd name="connsiteY17" fmla="*/ 28245 h 139702"/>
              <a:gd name="connisteX18" fmla="*/ 829653 w 1320805"/>
              <a:gd name="connsiteY18" fmla="*/ 137379 h 139702"/>
              <a:gd name="connisteX19" fmla="*/ 815004 w 1320805"/>
              <a:gd name="connsiteY19" fmla="*/ 137379 h 139702"/>
              <a:gd name="connisteX20" fmla="*/ 660397 w 1320805"/>
              <a:gd name="connsiteY20" fmla="*/ 28245 h 139702"/>
              <a:gd name="connisteX21" fmla="*/ 505800 w 1320805"/>
              <a:gd name="connsiteY21" fmla="*/ 137379 h 139702"/>
              <a:gd name="connisteX22" fmla="*/ 491151 w 1320805"/>
              <a:gd name="connsiteY22" fmla="*/ 137379 h 139702"/>
              <a:gd name="connisteX23" fmla="*/ 336554 w 1320805"/>
              <a:gd name="connsiteY23" fmla="*/ 28245 h 139702"/>
              <a:gd name="connisteX24" fmla="*/ 181947 w 1320805"/>
              <a:gd name="connsiteY24" fmla="*/ 137379 h 139702"/>
              <a:gd name="connisteX25" fmla="*/ 167298 w 1320805"/>
              <a:gd name="connsiteY25" fmla="*/ 137379 h 139702"/>
              <a:gd name="connisteX26" fmla="*/ 5376 w 1320805"/>
              <a:gd name="connsiteY26" fmla="*/ 23079 h 139702"/>
              <a:gd name="connisteX27" fmla="*/ 2322 w 1320805"/>
              <a:gd name="connsiteY27" fmla="*/ 5376 h 1397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</a:cxnLst>
            <a:pathLst>
              <a:path w="1320805" h="139702">
                <a:moveTo>
                  <a:pt x="2323" y="5377"/>
                </a:moveTo>
                <a:cubicBezTo>
                  <a:pt x="6373" y="-357"/>
                  <a:pt x="14292" y="-1719"/>
                  <a:pt x="20025" y="2323"/>
                </a:cubicBezTo>
                <a:lnTo>
                  <a:pt x="174623" y="111456"/>
                </a:lnTo>
                <a:lnTo>
                  <a:pt x="329230" y="2323"/>
                </a:lnTo>
                <a:cubicBezTo>
                  <a:pt x="333619" y="-777"/>
                  <a:pt x="339480" y="-777"/>
                  <a:pt x="343878" y="2323"/>
                </a:cubicBezTo>
                <a:lnTo>
                  <a:pt x="498476" y="111456"/>
                </a:lnTo>
                <a:lnTo>
                  <a:pt x="653074" y="2323"/>
                </a:lnTo>
                <a:cubicBezTo>
                  <a:pt x="657472" y="-777"/>
                  <a:pt x="663333" y="-777"/>
                  <a:pt x="667722" y="2323"/>
                </a:cubicBezTo>
                <a:lnTo>
                  <a:pt x="822329" y="111456"/>
                </a:lnTo>
                <a:lnTo>
                  <a:pt x="976927" y="2323"/>
                </a:lnTo>
                <a:cubicBezTo>
                  <a:pt x="981316" y="-777"/>
                  <a:pt x="987186" y="-777"/>
                  <a:pt x="991575" y="2323"/>
                </a:cubicBezTo>
                <a:lnTo>
                  <a:pt x="1146173" y="111456"/>
                </a:lnTo>
                <a:lnTo>
                  <a:pt x="1300771" y="2323"/>
                </a:lnTo>
                <a:cubicBezTo>
                  <a:pt x="1306513" y="-1719"/>
                  <a:pt x="1314441" y="-357"/>
                  <a:pt x="1318473" y="5377"/>
                </a:cubicBezTo>
                <a:cubicBezTo>
                  <a:pt x="1322524" y="11110"/>
                  <a:pt x="1321153" y="19029"/>
                  <a:pt x="1315428" y="23079"/>
                </a:cubicBezTo>
                <a:lnTo>
                  <a:pt x="1153497" y="137379"/>
                </a:lnTo>
                <a:cubicBezTo>
                  <a:pt x="1149108" y="140479"/>
                  <a:pt x="1143247" y="140479"/>
                  <a:pt x="1138849" y="137379"/>
                </a:cubicBezTo>
                <a:lnTo>
                  <a:pt x="984251" y="28246"/>
                </a:lnTo>
                <a:lnTo>
                  <a:pt x="829653" y="137379"/>
                </a:lnTo>
                <a:cubicBezTo>
                  <a:pt x="825255" y="140479"/>
                  <a:pt x="819394" y="140479"/>
                  <a:pt x="815005" y="137379"/>
                </a:cubicBezTo>
                <a:lnTo>
                  <a:pt x="660398" y="28246"/>
                </a:lnTo>
                <a:lnTo>
                  <a:pt x="505800" y="137379"/>
                </a:lnTo>
                <a:cubicBezTo>
                  <a:pt x="501411" y="140479"/>
                  <a:pt x="495541" y="140479"/>
                  <a:pt x="491152" y="137379"/>
                </a:cubicBezTo>
                <a:lnTo>
                  <a:pt x="336554" y="28246"/>
                </a:lnTo>
                <a:lnTo>
                  <a:pt x="181947" y="137379"/>
                </a:lnTo>
                <a:cubicBezTo>
                  <a:pt x="177558" y="140479"/>
                  <a:pt x="171697" y="140479"/>
                  <a:pt x="167299" y="137379"/>
                </a:cubicBezTo>
                <a:lnTo>
                  <a:pt x="5377" y="23079"/>
                </a:lnTo>
                <a:cubicBezTo>
                  <a:pt x="-357" y="19029"/>
                  <a:pt x="-1719" y="11110"/>
                  <a:pt x="2323" y="5377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任意多边形 9"/>
          <p:cNvSpPr/>
          <p:nvPr userDrawn="1">
            <p:custDataLst>
              <p:tags r:id="rId6"/>
            </p:custDataLst>
          </p:nvPr>
        </p:nvSpPr>
        <p:spPr>
          <a:xfrm>
            <a:off x="9080504" y="4254502"/>
            <a:ext cx="1498600" cy="1498600"/>
          </a:xfrm>
          <a:custGeom>
            <a:avLst/>
            <a:gdLst>
              <a:gd name="connisteX0" fmla="*/ 1498601 w 1498601"/>
              <a:gd name="connsiteY0" fmla="*/ 749295 h 1498601"/>
              <a:gd name="connisteX1" fmla="*/ 749295 w 1498601"/>
              <a:gd name="connsiteY1" fmla="*/ 1498601 h 1498601"/>
              <a:gd name="connisteX2" fmla="*/ 0 w 1498601"/>
              <a:gd name="connsiteY2" fmla="*/ 749295 h 1498601"/>
              <a:gd name="connisteX3" fmla="*/ 749295 w 1498601"/>
              <a:gd name="connsiteY3" fmla="*/ 0 h 1498601"/>
              <a:gd name="connisteX4" fmla="*/ 1498601 w 1498601"/>
              <a:gd name="connsiteY4" fmla="*/ 749295 h 14986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498601" h="1498601">
                <a:moveTo>
                  <a:pt x="1498601" y="749296"/>
                </a:moveTo>
                <a:cubicBezTo>
                  <a:pt x="1498601" y="1163126"/>
                  <a:pt x="1163126" y="1498601"/>
                  <a:pt x="749296" y="1498601"/>
                </a:cubicBezTo>
                <a:cubicBezTo>
                  <a:pt x="335475" y="1498601"/>
                  <a:pt x="0" y="1163126"/>
                  <a:pt x="0" y="749296"/>
                </a:cubicBezTo>
                <a:cubicBezTo>
                  <a:pt x="0" y="335475"/>
                  <a:pt x="335475" y="0"/>
                  <a:pt x="749296" y="0"/>
                </a:cubicBezTo>
                <a:cubicBezTo>
                  <a:pt x="1163126" y="0"/>
                  <a:pt x="1498601" y="335475"/>
                  <a:pt x="1498601" y="749296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任意多边形 10"/>
          <p:cNvSpPr/>
          <p:nvPr userDrawn="1">
            <p:custDataLst>
              <p:tags r:id="rId7"/>
            </p:custDataLst>
          </p:nvPr>
        </p:nvSpPr>
        <p:spPr>
          <a:xfrm>
            <a:off x="9042401" y="4216399"/>
            <a:ext cx="1574165" cy="1574800"/>
          </a:xfrm>
          <a:custGeom>
            <a:avLst/>
            <a:gdLst>
              <a:gd name="connisteX0" fmla="*/ 787398 w 1574797"/>
              <a:gd name="connsiteY0" fmla="*/ 76196 h 1574797"/>
              <a:gd name="connisteX1" fmla="*/ 76196 w 1574797"/>
              <a:gd name="connsiteY1" fmla="*/ 787398 h 1574797"/>
              <a:gd name="connisteX2" fmla="*/ 787398 w 1574797"/>
              <a:gd name="connsiteY2" fmla="*/ 1498601 h 1574797"/>
              <a:gd name="connisteX3" fmla="*/ 1498601 w 1574797"/>
              <a:gd name="connsiteY3" fmla="*/ 787398 h 1574797"/>
              <a:gd name="connisteX4" fmla="*/ 787398 w 1574797"/>
              <a:gd name="connsiteY4" fmla="*/ 76196 h 1574797"/>
              <a:gd name="connisteX5" fmla="*/ 0 w 1574797"/>
              <a:gd name="connsiteY5" fmla="*/ 787398 h 1574797"/>
              <a:gd name="connisteX6" fmla="*/ 787398 w 1574797"/>
              <a:gd name="connsiteY6" fmla="*/ 0 h 1574797"/>
              <a:gd name="connisteX7" fmla="*/ 1574797 w 1574797"/>
              <a:gd name="connsiteY7" fmla="*/ 787398 h 1574797"/>
              <a:gd name="connisteX8" fmla="*/ 787398 w 1574797"/>
              <a:gd name="connsiteY8" fmla="*/ 1574797 h 1574797"/>
              <a:gd name="connisteX9" fmla="*/ 0 w 1574797"/>
              <a:gd name="connsiteY9" fmla="*/ 787398 h 1574797"/>
              <a:gd name="connisteX10" fmla="*/ 542934 w 1574797"/>
              <a:gd name="connsiteY10" fmla="*/ 698693 h 1574797"/>
              <a:gd name="connisteX11" fmla="*/ 596710 w 1574797"/>
              <a:gd name="connsiteY11" fmla="*/ 695328 h 1574797"/>
              <a:gd name="connisteX12" fmla="*/ 787398 w 1574797"/>
              <a:gd name="connsiteY12" fmla="*/ 863586 h 1574797"/>
              <a:gd name="connisteX13" fmla="*/ 978087 w 1574797"/>
              <a:gd name="connsiteY13" fmla="*/ 695328 h 1574797"/>
              <a:gd name="connisteX14" fmla="*/ 1031872 w 1574797"/>
              <a:gd name="connsiteY14" fmla="*/ 698693 h 1574797"/>
              <a:gd name="connisteX15" fmla="*/ 1028507 w 1574797"/>
              <a:gd name="connsiteY15" fmla="*/ 752468 h 1574797"/>
              <a:gd name="connisteX16" fmla="*/ 812608 w 1574797"/>
              <a:gd name="connsiteY16" fmla="*/ 942965 h 1574797"/>
              <a:gd name="connisteX17" fmla="*/ 762188 w 1574797"/>
              <a:gd name="connsiteY17" fmla="*/ 942965 h 1574797"/>
              <a:gd name="connisteX18" fmla="*/ 546289 w 1574797"/>
              <a:gd name="connsiteY18" fmla="*/ 752468 h 1574797"/>
              <a:gd name="connisteX19" fmla="*/ 542934 w 1574797"/>
              <a:gd name="connsiteY19" fmla="*/ 698693 h 15747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</a:cxnLst>
            <a:pathLst>
              <a:path w="1574798" h="1574798">
                <a:moveTo>
                  <a:pt x="787399" y="76197"/>
                </a:moveTo>
                <a:cubicBezTo>
                  <a:pt x="394618" y="76197"/>
                  <a:pt x="76197" y="394618"/>
                  <a:pt x="76197" y="787399"/>
                </a:cubicBezTo>
                <a:cubicBezTo>
                  <a:pt x="76197" y="1180189"/>
                  <a:pt x="394618" y="1498601"/>
                  <a:pt x="787399" y="1498601"/>
                </a:cubicBezTo>
                <a:cubicBezTo>
                  <a:pt x="1180189" y="1498601"/>
                  <a:pt x="1498601" y="1180189"/>
                  <a:pt x="1498601" y="787399"/>
                </a:cubicBezTo>
                <a:cubicBezTo>
                  <a:pt x="1498601" y="394618"/>
                  <a:pt x="1180189" y="76197"/>
                  <a:pt x="787399" y="76197"/>
                </a:cubicBezTo>
                <a:moveTo>
                  <a:pt x="0" y="787399"/>
                </a:moveTo>
                <a:cubicBezTo>
                  <a:pt x="0" y="352529"/>
                  <a:pt x="352529" y="0"/>
                  <a:pt x="787399" y="0"/>
                </a:cubicBezTo>
                <a:cubicBezTo>
                  <a:pt x="1222269" y="0"/>
                  <a:pt x="1574798" y="352529"/>
                  <a:pt x="1574798" y="787399"/>
                </a:cubicBezTo>
                <a:cubicBezTo>
                  <a:pt x="1574798" y="1222269"/>
                  <a:pt x="1222269" y="1574798"/>
                  <a:pt x="787399" y="1574798"/>
                </a:cubicBezTo>
                <a:cubicBezTo>
                  <a:pt x="352529" y="1574798"/>
                  <a:pt x="0" y="1222269"/>
                  <a:pt x="0" y="787399"/>
                </a:cubicBezTo>
                <a:moveTo>
                  <a:pt x="542934" y="698693"/>
                </a:moveTo>
                <a:cubicBezTo>
                  <a:pt x="556851" y="682910"/>
                  <a:pt x="580927" y="681411"/>
                  <a:pt x="596710" y="695328"/>
                </a:cubicBezTo>
                <a:lnTo>
                  <a:pt x="787399" y="863587"/>
                </a:lnTo>
                <a:lnTo>
                  <a:pt x="978088" y="695328"/>
                </a:lnTo>
                <a:cubicBezTo>
                  <a:pt x="993871" y="681411"/>
                  <a:pt x="1017947" y="682910"/>
                  <a:pt x="1031873" y="698693"/>
                </a:cubicBezTo>
                <a:cubicBezTo>
                  <a:pt x="1045790" y="714466"/>
                  <a:pt x="1044281" y="738543"/>
                  <a:pt x="1028508" y="752469"/>
                </a:cubicBezTo>
                <a:lnTo>
                  <a:pt x="812609" y="942966"/>
                </a:lnTo>
                <a:cubicBezTo>
                  <a:pt x="798207" y="955676"/>
                  <a:pt x="776591" y="955676"/>
                  <a:pt x="762189" y="942966"/>
                </a:cubicBezTo>
                <a:lnTo>
                  <a:pt x="546290" y="752469"/>
                </a:lnTo>
                <a:cubicBezTo>
                  <a:pt x="530517" y="738543"/>
                  <a:pt x="529008" y="714466"/>
                  <a:pt x="542934" y="698693"/>
                </a:cubicBezTo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任意多边形 11"/>
          <p:cNvSpPr/>
          <p:nvPr userDrawn="1">
            <p:custDataLst>
              <p:tags r:id="rId8"/>
            </p:custDataLst>
          </p:nvPr>
        </p:nvSpPr>
        <p:spPr>
          <a:xfrm>
            <a:off x="1394457" y="4699635"/>
            <a:ext cx="3543300" cy="635005"/>
          </a:xfrm>
          <a:custGeom>
            <a:avLst/>
            <a:gdLst>
              <a:gd name="connisteX0" fmla="*/ 0 w 3543300"/>
              <a:gd name="connsiteY0" fmla="*/ 285750 h 571500"/>
              <a:gd name="connisteX1" fmla="*/ 285750 w 3543300"/>
              <a:gd name="connsiteY1" fmla="*/ 0 h 571500"/>
              <a:gd name="connisteX2" fmla="*/ 3257550 w 3543300"/>
              <a:gd name="connsiteY2" fmla="*/ 0 h 571500"/>
              <a:gd name="connisteX3" fmla="*/ 3543300 w 3543300"/>
              <a:gd name="connsiteY3" fmla="*/ 285750 h 571500"/>
              <a:gd name="connisteX4" fmla="*/ 3543300 w 3543300"/>
              <a:gd name="connsiteY4" fmla="*/ 285750 h 571500"/>
              <a:gd name="connisteX5" fmla="*/ 3257550 w 3543300"/>
              <a:gd name="connsiteY5" fmla="*/ 571500 h 571500"/>
              <a:gd name="connisteX6" fmla="*/ 285750 w 3543300"/>
              <a:gd name="connsiteY6" fmla="*/ 571500 h 571500"/>
              <a:gd name="connisteX7" fmla="*/ 0 w 3543300"/>
              <a:gd name="connsiteY7" fmla="*/ 285750 h 571500"/>
              <a:gd name="connisteX8" fmla="*/ 0 w 3543300"/>
              <a:gd name="connsiteY8" fmla="*/ 285750 h 5715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543300" h="571500">
                <a:moveTo>
                  <a:pt x="0" y="285750"/>
                </a:moveTo>
                <a:cubicBezTo>
                  <a:pt x="0" y="127934"/>
                  <a:pt x="127934" y="0"/>
                  <a:pt x="285750" y="0"/>
                </a:cubicBezTo>
                <a:lnTo>
                  <a:pt x="3257550" y="0"/>
                </a:lnTo>
                <a:cubicBezTo>
                  <a:pt x="3415357" y="0"/>
                  <a:pt x="3543300" y="127934"/>
                  <a:pt x="3543300" y="285750"/>
                </a:cubicBezTo>
                <a:lnTo>
                  <a:pt x="3543300" y="285750"/>
                </a:lnTo>
                <a:cubicBezTo>
                  <a:pt x="3543300" y="443566"/>
                  <a:pt x="3415357" y="571500"/>
                  <a:pt x="3257550" y="571500"/>
                </a:cubicBezTo>
                <a:lnTo>
                  <a:pt x="285750" y="571500"/>
                </a:lnTo>
                <a:cubicBezTo>
                  <a:pt x="127934" y="571500"/>
                  <a:pt x="0" y="443566"/>
                  <a:pt x="0" y="285750"/>
                </a:cubicBezTo>
                <a:lnTo>
                  <a:pt x="0" y="285750"/>
                </a:ln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3" hasCustomPrompt="1"/>
            <p:custDataLst>
              <p:tags r:id="rId12"/>
            </p:custDataLst>
          </p:nvPr>
        </p:nvSpPr>
        <p:spPr>
          <a:xfrm>
            <a:off x="1394460" y="1447800"/>
            <a:ext cx="6640830" cy="4064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1000"/>
              </a:lnSpc>
              <a:buNone/>
              <a:defRPr sz="2400" b="0">
                <a:solidFill>
                  <a:schemeClr val="bg1"/>
                </a:solidFill>
                <a:latin typeface="+mn-ea"/>
                <a:ea typeface="+mn-ea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20XX YEAR</a:t>
            </a:r>
            <a:endParaRPr lang="zh-CN" altLang="en-US" smtClean="0"/>
          </a:p>
        </p:txBody>
      </p:sp>
      <p:sp>
        <p:nvSpPr>
          <p:cNvPr id="14" name="标题 13"/>
          <p:cNvSpPr>
            <a:spLocks noGrp="1"/>
          </p:cNvSpPr>
          <p:nvPr>
            <p:ph type="ctrTitle" idx="14" hasCustomPrompt="1"/>
            <p:custDataLst>
              <p:tags r:id="rId13"/>
            </p:custDataLst>
          </p:nvPr>
        </p:nvSpPr>
        <p:spPr>
          <a:xfrm>
            <a:off x="1394460" y="2209800"/>
            <a:ext cx="6604000" cy="2079625"/>
          </a:xfrm>
          <a:noFill/>
        </p:spPr>
        <p:txBody>
          <a:bodyPr lIns="0" tIns="0" rIns="0" bIns="0" anchor="t">
            <a:normAutofit/>
          </a:bodyPr>
          <a:lstStyle>
            <a:lvl1pPr algn="l">
              <a:lnSpc>
                <a:spcPct val="100000"/>
              </a:lnSpc>
              <a:buNone/>
              <a:defRPr sz="6000" b="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smtClean="0"/>
              <a:t>儿童成长教育课件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5" hasCustomPrompt="1"/>
            <p:custDataLst>
              <p:tags r:id="rId14"/>
            </p:custDataLst>
          </p:nvPr>
        </p:nvSpPr>
        <p:spPr>
          <a:xfrm>
            <a:off x="1762759" y="4813940"/>
            <a:ext cx="2794004" cy="406396"/>
          </a:xfrm>
          <a:noFill/>
        </p:spPr>
        <p:txBody>
          <a:bodyPr lIns="0" tIns="0" rIns="0" bIns="0" anchor="ctr">
            <a:noAutofit/>
          </a:bodyPr>
          <a:lstStyle>
            <a:lvl1pPr algn="ctr">
              <a:lnSpc>
                <a:spcPct val="111000"/>
              </a:lnSpc>
              <a:buNone/>
              <a:defRPr sz="2400" b="0">
                <a:solidFill>
                  <a:schemeClr val="bg1"/>
                </a:solidFill>
                <a:latin typeface="+mn-ea"/>
                <a:ea typeface="+mn-ea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BY WPS</a:t>
            </a:r>
            <a:endParaRPr lang="zh-CN" altLang="en-US" smtClean="0"/>
          </a:p>
        </p:txBody>
      </p:sp>
      <p:pic>
        <p:nvPicPr>
          <p:cNvPr id="2" name="图片 1" descr="装饰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8495665" y="1403985"/>
            <a:ext cx="2638425" cy="2365375"/>
          </a:xfrm>
          <a:prstGeom prst="rect">
            <a:avLst/>
          </a:prstGeom>
        </p:spPr>
      </p:pic>
      <p:pic>
        <p:nvPicPr>
          <p:cNvPr id="3" name="图片 2" descr="装饰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0592435" y="5628640"/>
            <a:ext cx="1143000" cy="76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结束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 userDrawn="1">
            <p:custDataLst>
              <p:tags r:id="rId2"/>
            </p:custDataLst>
          </p:nvPr>
        </p:nvSpPr>
        <p:spPr>
          <a:xfrm>
            <a:off x="8483602" y="4127501"/>
            <a:ext cx="3695700" cy="2730500"/>
          </a:xfrm>
          <a:custGeom>
            <a:avLst/>
            <a:gdLst>
              <a:gd name="connisteX0" fmla="*/ 3695703 w 3695703"/>
              <a:gd name="connsiteY0" fmla="*/ 17538 h 2730498"/>
              <a:gd name="connisteX1" fmla="*/ 3695703 w 3695703"/>
              <a:gd name="connsiteY1" fmla="*/ 2730498 h 2730498"/>
              <a:gd name="connisteX2" fmla="*/ 0 w 3695703"/>
              <a:gd name="connsiteY2" fmla="*/ 2730498 h 2730498"/>
              <a:gd name="connisteX3" fmla="*/ 3347225 w 3695703"/>
              <a:gd name="connsiteY3" fmla="*/ 0 h 2730498"/>
              <a:gd name="connisteX4" fmla="*/ 3695703 w 3695703"/>
              <a:gd name="connsiteY4" fmla="*/ 17538 h 273049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3695703" h="2730499">
                <a:moveTo>
                  <a:pt x="3695703" y="17538"/>
                </a:moveTo>
                <a:lnTo>
                  <a:pt x="3695703" y="2730499"/>
                </a:lnTo>
                <a:lnTo>
                  <a:pt x="0" y="2730499"/>
                </a:lnTo>
                <a:cubicBezTo>
                  <a:pt x="315431" y="1172773"/>
                  <a:pt x="1694164" y="0"/>
                  <a:pt x="3347225" y="0"/>
                </a:cubicBezTo>
                <a:cubicBezTo>
                  <a:pt x="3464863" y="0"/>
                  <a:pt x="3581120" y="5944"/>
                  <a:pt x="3695703" y="17538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任意多边形 9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7733665" cy="5892165"/>
          </a:xfrm>
          <a:custGeom>
            <a:avLst/>
            <a:gdLst>
              <a:gd name="connisteX0" fmla="*/ 5704804 w 7734296"/>
              <a:gd name="connsiteY0" fmla="*/ 5218572 h 5892795"/>
              <a:gd name="connisteX1" fmla="*/ 5682886 w 7734296"/>
              <a:gd name="connsiteY1" fmla="*/ 5369411 h 5892795"/>
              <a:gd name="connisteX2" fmla="*/ 5875842 w 7734296"/>
              <a:gd name="connsiteY2" fmla="*/ 5531891 h 5892795"/>
              <a:gd name="connisteX3" fmla="*/ 5851593 w 7734296"/>
              <a:gd name="connsiteY3" fmla="*/ 5758635 h 5892795"/>
              <a:gd name="connisteX4" fmla="*/ 4641796 w 7734296"/>
              <a:gd name="connsiteY4" fmla="*/ 5719233 h 5892795"/>
              <a:gd name="connisteX5" fmla="*/ 4588102 w 7734296"/>
              <a:gd name="connsiteY5" fmla="*/ 5720486 h 5892795"/>
              <a:gd name="connisteX6" fmla="*/ 3365504 w 7734296"/>
              <a:gd name="connsiteY6" fmla="*/ 5892795 h 5892795"/>
              <a:gd name="connisteX7" fmla="*/ 0 w 7734296"/>
              <a:gd name="connsiteY7" fmla="*/ 4319616 h 5892795"/>
              <a:gd name="connisteX8" fmla="*/ 0 w 7734296"/>
              <a:gd name="connsiteY8" fmla="*/ 0 h 5892795"/>
              <a:gd name="connisteX9" fmla="*/ 7447303 w 7734296"/>
              <a:gd name="connsiteY9" fmla="*/ 0 h 5892795"/>
              <a:gd name="connisteX10" fmla="*/ 7645490 w 7734296"/>
              <a:gd name="connsiteY10" fmla="*/ 675705 h 5892795"/>
              <a:gd name="connisteX11" fmla="*/ 7734296 w 7734296"/>
              <a:gd name="connsiteY11" fmla="*/ 1550986 h 5892795"/>
              <a:gd name="connisteX12" fmla="*/ 5704804 w 7734296"/>
              <a:gd name="connsiteY12" fmla="*/ 5218572 h 58927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</a:cxnLst>
            <a:pathLst>
              <a:path w="7734297" h="5892796">
                <a:moveTo>
                  <a:pt x="5704804" y="5218572"/>
                </a:moveTo>
                <a:cubicBezTo>
                  <a:pt x="5651833" y="5252021"/>
                  <a:pt x="5639041" y="5324679"/>
                  <a:pt x="5682886" y="5369412"/>
                </a:cubicBezTo>
                <a:cubicBezTo>
                  <a:pt x="5742267" y="5429972"/>
                  <a:pt x="5806897" y="5484855"/>
                  <a:pt x="5875843" y="5531891"/>
                </a:cubicBezTo>
                <a:cubicBezTo>
                  <a:pt x="5960023" y="5589325"/>
                  <a:pt x="5952177" y="5742139"/>
                  <a:pt x="5851593" y="5758635"/>
                </a:cubicBezTo>
                <a:cubicBezTo>
                  <a:pt x="5445874" y="5825222"/>
                  <a:pt x="4997681" y="5803587"/>
                  <a:pt x="4641796" y="5719234"/>
                </a:cubicBezTo>
                <a:cubicBezTo>
                  <a:pt x="4624057" y="5715027"/>
                  <a:pt x="4605613" y="5715430"/>
                  <a:pt x="4588103" y="5720486"/>
                </a:cubicBezTo>
                <a:cubicBezTo>
                  <a:pt x="4200141" y="5832665"/>
                  <a:pt x="3789886" y="5892796"/>
                  <a:pt x="3365504" y="5892796"/>
                </a:cubicBezTo>
                <a:cubicBezTo>
                  <a:pt x="2011488" y="5892796"/>
                  <a:pt x="801344" y="5280633"/>
                  <a:pt x="0" y="4319616"/>
                </a:cubicBezTo>
                <a:lnTo>
                  <a:pt x="0" y="0"/>
                </a:lnTo>
                <a:lnTo>
                  <a:pt x="7447303" y="0"/>
                </a:lnTo>
                <a:cubicBezTo>
                  <a:pt x="7530989" y="217380"/>
                  <a:pt x="7597594" y="443155"/>
                  <a:pt x="7645490" y="675705"/>
                </a:cubicBezTo>
                <a:cubicBezTo>
                  <a:pt x="7703719" y="958428"/>
                  <a:pt x="7734297" y="1251155"/>
                  <a:pt x="7734297" y="1550987"/>
                </a:cubicBezTo>
                <a:cubicBezTo>
                  <a:pt x="7734297" y="3093671"/>
                  <a:pt x="6924742" y="4448428"/>
                  <a:pt x="5704804" y="5218572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2" name="副标题 11"/>
          <p:cNvSpPr>
            <a:spLocks noGrp="1"/>
          </p:cNvSpPr>
          <p:nvPr>
            <p:ph type="subTitle" idx="13" hasCustomPrompt="1"/>
            <p:custDataLst>
              <p:tags r:id="rId7"/>
            </p:custDataLst>
          </p:nvPr>
        </p:nvSpPr>
        <p:spPr>
          <a:xfrm>
            <a:off x="1066800" y="2612390"/>
            <a:ext cx="4520565" cy="4699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8000"/>
              </a:lnSpc>
              <a:buNone/>
              <a:defRPr sz="2400" b="0">
                <a:solidFill>
                  <a:schemeClr val="bg1"/>
                </a:solidFill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THE END</a:t>
            </a:r>
            <a:endParaRPr lang="zh-CN" altLang="en-US" smtClean="0"/>
          </a:p>
        </p:txBody>
      </p:sp>
      <p:sp>
        <p:nvSpPr>
          <p:cNvPr id="13" name="标题 12"/>
          <p:cNvSpPr>
            <a:spLocks noGrp="1"/>
          </p:cNvSpPr>
          <p:nvPr>
            <p:ph type="ctrTitle" idx="14" hasCustomPrompt="1"/>
            <p:custDataLst>
              <p:tags r:id="rId8"/>
            </p:custDataLst>
          </p:nvPr>
        </p:nvSpPr>
        <p:spPr>
          <a:xfrm>
            <a:off x="1066803" y="3162297"/>
            <a:ext cx="4521196" cy="1015999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04000"/>
              </a:lnSpc>
              <a:buNone/>
              <a:defRPr sz="6400" b="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smtClean="0"/>
              <a:t>谢谢观看</a:t>
            </a:r>
            <a:endParaRPr lang="zh-CN" altLang="en-US" smtClean="0"/>
          </a:p>
        </p:txBody>
      </p:sp>
      <p:pic>
        <p:nvPicPr>
          <p:cNvPr id="6" name="图片 5" descr="装饰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35330" y="508000"/>
            <a:ext cx="3127375" cy="1295400"/>
          </a:xfrm>
          <a:prstGeom prst="rect">
            <a:avLst/>
          </a:prstGeom>
        </p:spPr>
      </p:pic>
      <p:pic>
        <p:nvPicPr>
          <p:cNvPr id="7" name="图片 6" descr="装饰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592435" y="5628640"/>
            <a:ext cx="1143000" cy="76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目录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 userDrawn="1">
            <p:custDataLst>
              <p:tags r:id="rId2"/>
            </p:custDataLst>
          </p:nvPr>
        </p:nvSpPr>
        <p:spPr>
          <a:xfrm>
            <a:off x="8483602" y="4127501"/>
            <a:ext cx="3695700" cy="2730500"/>
          </a:xfrm>
          <a:custGeom>
            <a:avLst/>
            <a:gdLst>
              <a:gd name="connisteX0" fmla="*/ 3695703 w 3695703"/>
              <a:gd name="connsiteY0" fmla="*/ 17538 h 2730498"/>
              <a:gd name="connisteX1" fmla="*/ 3695703 w 3695703"/>
              <a:gd name="connsiteY1" fmla="*/ 2730498 h 2730498"/>
              <a:gd name="connisteX2" fmla="*/ 0 w 3695703"/>
              <a:gd name="connsiteY2" fmla="*/ 2730498 h 2730498"/>
              <a:gd name="connisteX3" fmla="*/ 3347225 w 3695703"/>
              <a:gd name="connsiteY3" fmla="*/ 0 h 2730498"/>
              <a:gd name="connisteX4" fmla="*/ 3695703 w 3695703"/>
              <a:gd name="connsiteY4" fmla="*/ 17538 h 273049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3695703" h="2730499">
                <a:moveTo>
                  <a:pt x="3695703" y="17538"/>
                </a:moveTo>
                <a:lnTo>
                  <a:pt x="3695703" y="2730499"/>
                </a:lnTo>
                <a:lnTo>
                  <a:pt x="0" y="2730499"/>
                </a:lnTo>
                <a:cubicBezTo>
                  <a:pt x="315431" y="1172773"/>
                  <a:pt x="1694164" y="0"/>
                  <a:pt x="3347225" y="0"/>
                </a:cubicBezTo>
                <a:cubicBezTo>
                  <a:pt x="3464863" y="0"/>
                  <a:pt x="3581120" y="5944"/>
                  <a:pt x="3695703" y="17538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任意多边形 5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3415665" cy="6858000"/>
          </a:xfrm>
          <a:custGeom>
            <a:avLst/>
            <a:gdLst>
              <a:gd name="connisteX0" fmla="*/ 0 w 3416298"/>
              <a:gd name="connsiteY0" fmla="*/ 0 h 6858000"/>
              <a:gd name="connisteX1" fmla="*/ 2133596 w 3416298"/>
              <a:gd name="connsiteY1" fmla="*/ 0 h 6858000"/>
              <a:gd name="connisteX2" fmla="*/ 3416298 w 3416298"/>
              <a:gd name="connsiteY2" fmla="*/ 1282702 h 6858000"/>
              <a:gd name="connisteX3" fmla="*/ 3416298 w 3416298"/>
              <a:gd name="connsiteY3" fmla="*/ 5575297 h 6858000"/>
              <a:gd name="connisteX4" fmla="*/ 2133596 w 3416298"/>
              <a:gd name="connsiteY4" fmla="*/ 6858000 h 6858000"/>
              <a:gd name="connisteX5" fmla="*/ 0 w 3416298"/>
              <a:gd name="connsiteY5" fmla="*/ 6858000 h 6858000"/>
              <a:gd name="connisteX6" fmla="*/ 0 w 3416298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16299" h="6858000">
                <a:moveTo>
                  <a:pt x="0" y="0"/>
                </a:moveTo>
                <a:lnTo>
                  <a:pt x="2133597" y="0"/>
                </a:lnTo>
                <a:cubicBezTo>
                  <a:pt x="2842019" y="0"/>
                  <a:pt x="3416299" y="574280"/>
                  <a:pt x="3416299" y="1282702"/>
                </a:cubicBezTo>
                <a:lnTo>
                  <a:pt x="3416299" y="5575298"/>
                </a:lnTo>
                <a:cubicBezTo>
                  <a:pt x="3416299" y="6283720"/>
                  <a:pt x="2842019" y="6858000"/>
                  <a:pt x="2133597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 descr="C:/Users/win10/AppData/Local/Temp/figmazip/slide_b09477ffb44e982e\datas\装饰-12001&amp;67605.png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r:link="rId6"/>
          <a:stretch>
            <a:fillRect/>
          </a:stretch>
        </p:blipFill>
        <p:spPr>
          <a:xfrm>
            <a:off x="838200" y="5130165"/>
            <a:ext cx="1143000" cy="761365"/>
          </a:xfrm>
          <a:prstGeom prst="rect">
            <a:avLst/>
          </a:prstGeom>
        </p:spPr>
      </p:pic>
      <p:sp>
        <p:nvSpPr>
          <p:cNvPr id="8" name="任意多边形 7"/>
          <p:cNvSpPr/>
          <p:nvPr userDrawn="1">
            <p:custDataLst>
              <p:tags r:id="rId7"/>
            </p:custDataLst>
          </p:nvPr>
        </p:nvSpPr>
        <p:spPr>
          <a:xfrm>
            <a:off x="838203" y="914400"/>
            <a:ext cx="3048000" cy="2392045"/>
          </a:xfrm>
          <a:custGeom>
            <a:avLst/>
            <a:gdLst>
              <a:gd name="connisteX0" fmla="*/ 609603 w 3047996"/>
              <a:gd name="connsiteY0" fmla="*/ 0 h 2392527"/>
              <a:gd name="connisteX1" fmla="*/ 0 w 3047996"/>
              <a:gd name="connsiteY1" fmla="*/ 609603 h 2392527"/>
              <a:gd name="connisteX2" fmla="*/ 0 w 3047996"/>
              <a:gd name="connsiteY2" fmla="*/ 1549395 h 2392527"/>
              <a:gd name="connisteX3" fmla="*/ 609603 w 3047996"/>
              <a:gd name="connsiteY3" fmla="*/ 2158998 h 2392527"/>
              <a:gd name="connisteX4" fmla="*/ 1525274 w 3047996"/>
              <a:gd name="connsiteY4" fmla="*/ 2158998 h 2392527"/>
              <a:gd name="connisteX5" fmla="*/ 1601471 w 3047996"/>
              <a:gd name="connsiteY5" fmla="*/ 2235195 h 2392527"/>
              <a:gd name="connisteX6" fmla="*/ 1601471 w 3047996"/>
              <a:gd name="connsiteY6" fmla="*/ 2316211 h 2392527"/>
              <a:gd name="connisteX7" fmla="*/ 1717298 w 3047996"/>
              <a:gd name="connsiteY7" fmla="*/ 2381289 h 2392527"/>
              <a:gd name="connisteX8" fmla="*/ 2064148 w 3047996"/>
              <a:gd name="connsiteY8" fmla="*/ 2170108 h 2392527"/>
              <a:gd name="connisteX9" fmla="*/ 2103769 w 3047996"/>
              <a:gd name="connsiteY9" fmla="*/ 2158998 h 2392527"/>
              <a:gd name="connisteX10" fmla="*/ 2438403 w 3047996"/>
              <a:gd name="connsiteY10" fmla="*/ 2158998 h 2392527"/>
              <a:gd name="connisteX11" fmla="*/ 3047996 w 3047996"/>
              <a:gd name="connsiteY11" fmla="*/ 1549395 h 2392527"/>
              <a:gd name="connisteX12" fmla="*/ 3047996 w 3047996"/>
              <a:gd name="connsiteY12" fmla="*/ 609603 h 2392527"/>
              <a:gd name="connisteX13" fmla="*/ 2438403 w 3047996"/>
              <a:gd name="connsiteY13" fmla="*/ 0 h 2392527"/>
              <a:gd name="connisteX14" fmla="*/ 609603 w 3047996"/>
              <a:gd name="connsiteY14" fmla="*/ 0 h 239252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</a:cxnLst>
            <a:pathLst>
              <a:path w="3047997" h="2392528">
                <a:moveTo>
                  <a:pt x="609603" y="0"/>
                </a:moveTo>
                <a:cubicBezTo>
                  <a:pt x="272930" y="0"/>
                  <a:pt x="0" y="272930"/>
                  <a:pt x="0" y="609603"/>
                </a:cubicBezTo>
                <a:lnTo>
                  <a:pt x="0" y="1549396"/>
                </a:lnTo>
                <a:cubicBezTo>
                  <a:pt x="0" y="1886078"/>
                  <a:pt x="272930" y="2158999"/>
                  <a:pt x="609603" y="2158999"/>
                </a:cubicBezTo>
                <a:lnTo>
                  <a:pt x="1525274" y="2158999"/>
                </a:lnTo>
                <a:cubicBezTo>
                  <a:pt x="1567355" y="2158999"/>
                  <a:pt x="1601471" y="2193115"/>
                  <a:pt x="1601471" y="2235196"/>
                </a:cubicBezTo>
                <a:lnTo>
                  <a:pt x="1601471" y="2316212"/>
                </a:lnTo>
                <a:cubicBezTo>
                  <a:pt x="1601471" y="2375666"/>
                  <a:pt x="1666521" y="2412215"/>
                  <a:pt x="1717298" y="2381290"/>
                </a:cubicBezTo>
                <a:lnTo>
                  <a:pt x="2064148" y="2170109"/>
                </a:lnTo>
                <a:cubicBezTo>
                  <a:pt x="2076081" y="2162849"/>
                  <a:pt x="2089797" y="2158999"/>
                  <a:pt x="2103769" y="2158999"/>
                </a:cubicBezTo>
                <a:lnTo>
                  <a:pt x="2438403" y="2158999"/>
                </a:lnTo>
                <a:cubicBezTo>
                  <a:pt x="2775076" y="2158999"/>
                  <a:pt x="3047997" y="1886078"/>
                  <a:pt x="3047997" y="1549396"/>
                </a:cubicBezTo>
                <a:lnTo>
                  <a:pt x="3047997" y="609603"/>
                </a:lnTo>
                <a:cubicBezTo>
                  <a:pt x="3047997" y="272930"/>
                  <a:pt x="2775076" y="0"/>
                  <a:pt x="2438403" y="0"/>
                </a:cubicBezTo>
                <a:lnTo>
                  <a:pt x="609603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ctrTitle" idx="13" hasCustomPrompt="1"/>
            <p:custDataLst>
              <p:tags r:id="rId8"/>
            </p:custDataLst>
          </p:nvPr>
        </p:nvSpPr>
        <p:spPr>
          <a:xfrm>
            <a:off x="971550" y="1778635"/>
            <a:ext cx="2781300" cy="988060"/>
          </a:xfrm>
          <a:noFill/>
        </p:spPr>
        <p:txBody>
          <a:bodyPr lIns="0" tIns="0" rIns="0" bIns="0" anchor="ctr" anchorCtr="0">
            <a:noAutofit/>
          </a:bodyPr>
          <a:lstStyle>
            <a:lvl1pPr marL="0" indent="0" algn="ctr" eaLnBrk="1" fontAlgn="auto" latinLnBrk="0" hangingPunct="1">
              <a:lnSpc>
                <a:spcPct val="115000"/>
              </a:lnSpc>
              <a:buNone/>
              <a:defRPr sz="6000" b="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smtClean="0"/>
              <a:t>目录</a:t>
            </a:r>
            <a:endParaRPr lang="zh-CN" altLang="en-US" smtClean="0"/>
          </a:p>
        </p:txBody>
      </p:sp>
      <p:sp>
        <p:nvSpPr>
          <p:cNvPr id="10" name="副标题 9"/>
          <p:cNvSpPr>
            <a:spLocks noGrp="1"/>
          </p:cNvSpPr>
          <p:nvPr>
            <p:ph type="subTitle" idx="14" hasCustomPrompt="1"/>
            <p:custDataLst>
              <p:tags r:id="rId9"/>
            </p:custDataLst>
          </p:nvPr>
        </p:nvSpPr>
        <p:spPr>
          <a:xfrm>
            <a:off x="1028700" y="1206496"/>
            <a:ext cx="2667003" cy="469901"/>
          </a:xfrm>
          <a:noFill/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CONTENTS</a:t>
            </a:r>
            <a:endParaRPr lang="zh-CN" altLang="en-US" smtClean="0"/>
          </a:p>
        </p:txBody>
      </p:sp>
      <p:sp>
        <p:nvSpPr>
          <p:cNvPr id="11" name="任意多边形 10"/>
          <p:cNvSpPr/>
          <p:nvPr userDrawn="1">
            <p:custDataLst>
              <p:tags r:id="rId10"/>
            </p:custDataLst>
          </p:nvPr>
        </p:nvSpPr>
        <p:spPr>
          <a:xfrm>
            <a:off x="10253825" y="0"/>
            <a:ext cx="1400175" cy="558165"/>
          </a:xfrm>
          <a:custGeom>
            <a:avLst/>
            <a:gdLst>
              <a:gd name="connisteX0" fmla="*/ 1399854 w 1399854"/>
              <a:gd name="connsiteY0" fmla="*/ 0 h 558798"/>
              <a:gd name="connisteX1" fmla="*/ 699927 w 1399854"/>
              <a:gd name="connsiteY1" fmla="*/ 558798 h 558798"/>
              <a:gd name="connisteX2" fmla="*/ 0 w 1399854"/>
              <a:gd name="connsiteY2" fmla="*/ 0 h 558798"/>
              <a:gd name="connisteX3" fmla="*/ 1399854 w 1399854"/>
              <a:gd name="connsiteY3" fmla="*/ 0 h 55879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pathLst>
              <a:path w="1399855" h="558799">
                <a:moveTo>
                  <a:pt x="1399855" y="0"/>
                </a:moveTo>
                <a:cubicBezTo>
                  <a:pt x="1327608" y="319903"/>
                  <a:pt x="1041666" y="558799"/>
                  <a:pt x="699927" y="558799"/>
                </a:cubicBezTo>
                <a:cubicBezTo>
                  <a:pt x="358189" y="558799"/>
                  <a:pt x="72247" y="319903"/>
                  <a:pt x="0" y="0"/>
                </a:cubicBezTo>
                <a:lnTo>
                  <a:pt x="1399855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1" name="Subtitle 10"/>
          <p:cNvSpPr>
            <a:spLocks noGrp="1"/>
          </p:cNvSpPr>
          <p:nvPr>
            <p:ph type="subTitle" idx="17826305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CONTENTS</a:t>
            </a:r>
            <a:endParaRPr lang="zh-CN" altLang="en-US"/>
          </a:p>
        </p:txBody>
      </p:sp>
      <p:sp>
        <p:nvSpPr>
          <p:cNvPr id="12" name="Title 11"/>
          <p:cNvSpPr>
            <a:spLocks noGrp="1"/>
          </p:cNvSpPr>
          <p:nvPr>
            <p:ph type="ctrTitle" idx="17826049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319883777" hasCustomPrompt="1"/>
            <p:custDataLst>
              <p:tags r:id="rId7"/>
            </p:custDataLst>
          </p:nvPr>
        </p:nvSpPr>
        <p:spPr>
          <a:xfrm>
            <a:off x="40703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14" name="装饰  3"/>
          <p:cNvSpPr>
            <a:spLocks noGrp="1"/>
          </p:cNvSpPr>
          <p:nvPr>
            <p:ph type="body" idx="319883522" hasCustomPrompt="1"/>
            <p:custDataLst>
              <p:tags r:id="rId8"/>
            </p:custDataLst>
          </p:nvPr>
        </p:nvSpPr>
        <p:spPr>
          <a:xfrm>
            <a:off x="48514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51446017" hasCustomPrompt="1"/>
            <p:custDataLst>
              <p:tags r:id="rId9"/>
            </p:custDataLst>
          </p:nvPr>
        </p:nvSpPr>
        <p:spPr>
          <a:xfrm>
            <a:off x="50800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6" name="Text Placeholder 15"/>
          <p:cNvSpPr>
            <a:spLocks noGrp="1"/>
          </p:cNvSpPr>
          <p:nvPr>
            <p:ph type="body" idx="319949313" hasCustomPrompt="1"/>
            <p:custDataLst>
              <p:tags r:id="rId10"/>
            </p:custDataLst>
          </p:nvPr>
        </p:nvSpPr>
        <p:spPr>
          <a:xfrm>
            <a:off x="79946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02</a:t>
            </a:r>
            <a:endParaRPr lang="zh-CN" altLang="en-US" smtClean="0"/>
          </a:p>
        </p:txBody>
      </p:sp>
      <p:sp>
        <p:nvSpPr>
          <p:cNvPr id="17" name="装饰  6"/>
          <p:cNvSpPr>
            <a:spLocks noGrp="1"/>
          </p:cNvSpPr>
          <p:nvPr>
            <p:ph type="body" idx="319949058" hasCustomPrompt="1"/>
            <p:custDataLst>
              <p:tags r:id="rId11"/>
            </p:custDataLst>
          </p:nvPr>
        </p:nvSpPr>
        <p:spPr>
          <a:xfrm>
            <a:off x="87757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8" name="Text Placeholder 17"/>
          <p:cNvSpPr>
            <a:spLocks noGrp="1"/>
          </p:cNvSpPr>
          <p:nvPr>
            <p:ph type="body" idx="51511553" hasCustomPrompt="1"/>
            <p:custDataLst>
              <p:tags r:id="rId12"/>
            </p:custDataLst>
          </p:nvPr>
        </p:nvSpPr>
        <p:spPr>
          <a:xfrm>
            <a:off x="90043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9" name="Text Placeholder 18"/>
          <p:cNvSpPr>
            <a:spLocks noGrp="1"/>
          </p:cNvSpPr>
          <p:nvPr>
            <p:ph type="body" idx="320014849" hasCustomPrompt="1"/>
            <p:custDataLst>
              <p:tags r:id="rId13"/>
            </p:custDataLst>
          </p:nvPr>
        </p:nvSpPr>
        <p:spPr>
          <a:xfrm>
            <a:off x="40703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03</a:t>
            </a:r>
            <a:endParaRPr lang="zh-CN" altLang="en-US" smtClean="0"/>
          </a:p>
        </p:txBody>
      </p:sp>
      <p:sp>
        <p:nvSpPr>
          <p:cNvPr id="20" name="装饰  9"/>
          <p:cNvSpPr>
            <a:spLocks noGrp="1"/>
          </p:cNvSpPr>
          <p:nvPr>
            <p:ph type="body" idx="320014594" hasCustomPrompt="1"/>
            <p:custDataLst>
              <p:tags r:id="rId14"/>
            </p:custDataLst>
          </p:nvPr>
        </p:nvSpPr>
        <p:spPr>
          <a:xfrm>
            <a:off x="48514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1" name="Text Placeholder 20"/>
          <p:cNvSpPr>
            <a:spLocks noGrp="1"/>
          </p:cNvSpPr>
          <p:nvPr>
            <p:ph type="body" idx="51577089" hasCustomPrompt="1"/>
            <p:custDataLst>
              <p:tags r:id="rId15"/>
            </p:custDataLst>
          </p:nvPr>
        </p:nvSpPr>
        <p:spPr>
          <a:xfrm>
            <a:off x="50800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22" name="Text Placeholder 21"/>
          <p:cNvSpPr>
            <a:spLocks noGrp="1"/>
          </p:cNvSpPr>
          <p:nvPr>
            <p:ph type="body" idx="320080385" hasCustomPrompt="1"/>
            <p:custDataLst>
              <p:tags r:id="rId16"/>
            </p:custDataLst>
          </p:nvPr>
        </p:nvSpPr>
        <p:spPr>
          <a:xfrm>
            <a:off x="79946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04</a:t>
            </a:r>
            <a:endParaRPr lang="zh-CN" altLang="en-US" smtClean="0"/>
          </a:p>
        </p:txBody>
      </p:sp>
      <p:sp>
        <p:nvSpPr>
          <p:cNvPr id="23" name="装饰  2"/>
          <p:cNvSpPr>
            <a:spLocks noGrp="1"/>
          </p:cNvSpPr>
          <p:nvPr>
            <p:ph type="body" idx="320080130" hasCustomPrompt="1"/>
            <p:custDataLst>
              <p:tags r:id="rId17"/>
            </p:custDataLst>
          </p:nvPr>
        </p:nvSpPr>
        <p:spPr>
          <a:xfrm>
            <a:off x="87757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4" name="Text Placeholder 23"/>
          <p:cNvSpPr>
            <a:spLocks noGrp="1"/>
          </p:cNvSpPr>
          <p:nvPr>
            <p:ph type="body" idx="51642625" hasCustomPrompt="1"/>
            <p:custDataLst>
              <p:tags r:id="rId18"/>
            </p:custDataLst>
          </p:nvPr>
        </p:nvSpPr>
        <p:spPr>
          <a:xfrm>
            <a:off x="90043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正圆 55简" charset="0"/>
                <a:ea typeface="汉仪正圆 55简" charset="0"/>
              </a:rPr>
            </a:fld>
            <a:endParaRPr lang="zh-CN" altLang="en-US">
              <a:latin typeface="汉仪正圆 55简" charset="0"/>
              <a:ea typeface="汉仪正圆 55简" charset="0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正圆 55简" charset="0"/>
              <a:ea typeface="汉仪正圆 55简" charset="0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正圆 55简" charset="0"/>
                <a:ea typeface="汉仪正圆 55简" charset="0"/>
              </a:rPr>
            </a:fld>
            <a:endParaRPr lang="zh-CN" altLang="en-US">
              <a:latin typeface="汉仪正圆 55简" charset="0"/>
              <a:ea typeface="汉仪正圆 55简" charset="0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汉仪正圆 55简" charset="0"/>
                <a:ea typeface="汉仪正圆 55简" charset="0"/>
              </a:rPr>
              <a:t>CONTENTS</a:t>
            </a:r>
            <a:endParaRPr lang="zh-CN" altLang="en-US">
              <a:latin typeface="汉仪正圆 55简" charset="0"/>
              <a:ea typeface="汉仪正圆 55简" charset="0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charset="0"/>
                <a:ea typeface="汉仪正圆-75W" charset="0"/>
              </a:rPr>
              <a:t>目录</a:t>
            </a:r>
            <a:endParaRPr lang="zh-CN" altLang="en-US">
              <a:latin typeface="汉仪正圆-75W" charset="0"/>
              <a:ea typeface="汉仪正圆-75W" charset="0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01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14" name="装饰  3"/>
          <p:cNvSpPr>
            <a:spLocks noGrp="1"/>
          </p:cNvSpPr>
          <p:nvPr>
            <p:ph type="body" idx="16395" hasCustomPrompt="1"/>
            <p:custDataLst>
              <p:tags r:id="rId8"/>
            </p:custDataLst>
          </p:nvPr>
        </p:nvSpPr>
        <p:spPr>
          <a:xfrm>
            <a:off x="48514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 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单击此处添加项标题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02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396" hasCustomPrompt="1"/>
            <p:custDataLst>
              <p:tags r:id="rId11"/>
            </p:custDataLst>
          </p:nvPr>
        </p:nvSpPr>
        <p:spPr>
          <a:xfrm>
            <a:off x="87757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 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单击此处添加项标题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92" hasCustomPrompt="1"/>
            <p:custDataLst>
              <p:tags r:id="rId13"/>
            </p:custDataLst>
          </p:nvPr>
        </p:nvSpPr>
        <p:spPr>
          <a:xfrm>
            <a:off x="40703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03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7" hasCustomPrompt="1"/>
            <p:custDataLst>
              <p:tags r:id="rId14"/>
            </p:custDataLst>
          </p:nvPr>
        </p:nvSpPr>
        <p:spPr>
          <a:xfrm>
            <a:off x="48514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 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5"/>
            </p:custDataLst>
          </p:nvPr>
        </p:nvSpPr>
        <p:spPr>
          <a:xfrm>
            <a:off x="50800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单击此处添加项标题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4" hasCustomPrompt="1"/>
            <p:custDataLst>
              <p:tags r:id="rId16"/>
            </p:custDataLst>
          </p:nvPr>
        </p:nvSpPr>
        <p:spPr>
          <a:xfrm>
            <a:off x="79946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04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23" name="装饰  2"/>
          <p:cNvSpPr>
            <a:spLocks noGrp="1"/>
          </p:cNvSpPr>
          <p:nvPr>
            <p:ph type="body" idx="16398" hasCustomPrompt="1"/>
            <p:custDataLst>
              <p:tags r:id="rId17"/>
            </p:custDataLst>
          </p:nvPr>
        </p:nvSpPr>
        <p:spPr>
          <a:xfrm>
            <a:off x="87757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 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24" name="文本占位符 23"/>
          <p:cNvSpPr>
            <a:spLocks noGrp="1"/>
          </p:cNvSpPr>
          <p:nvPr>
            <p:ph type="body" idx="16393" hasCustomPrompt="1"/>
            <p:custDataLst>
              <p:tags r:id="rId18"/>
            </p:custDataLst>
          </p:nvPr>
        </p:nvSpPr>
        <p:spPr>
          <a:xfrm>
            <a:off x="90043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单击此处添加项标题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4_1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正圆 55简" charset="0"/>
                <a:ea typeface="汉仪正圆 55简" charset="0"/>
              </a:rPr>
            </a:fld>
            <a:endParaRPr lang="zh-CN" altLang="en-US">
              <a:latin typeface="汉仪正圆 55简" charset="0"/>
              <a:ea typeface="汉仪正圆 55简" charset="0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正圆 55简" charset="0"/>
              <a:ea typeface="汉仪正圆 55简" charset="0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正圆 55简" charset="0"/>
                <a:ea typeface="汉仪正圆 55简" charset="0"/>
              </a:rPr>
            </a:fld>
            <a:endParaRPr lang="zh-CN" altLang="en-US">
              <a:latin typeface="汉仪正圆 55简" charset="0"/>
              <a:ea typeface="汉仪正圆 55简" charset="0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charset="0"/>
                <a:ea typeface="汉仪正圆-75W" charset="0"/>
              </a:rPr>
              <a:t>单击此处添加标题</a:t>
            </a:r>
            <a:endParaRPr lang="zh-CN" altLang="en-US">
              <a:latin typeface="汉仪正圆-75W" charset="0"/>
              <a:ea typeface="汉仪正圆-75W" charset="0"/>
            </a:endParaRPr>
          </a:p>
        </p:txBody>
      </p:sp>
      <p:sp>
        <p:nvSpPr>
          <p:cNvPr id="12" name="图片占位符 11"/>
          <p:cNvSpPr>
            <a:spLocks noGrp="1"/>
          </p:cNvSpPr>
          <p:nvPr>
            <p:ph type="pic" idx="16392" hasCustomPrompt="1"/>
            <p:custDataLst>
              <p:tags r:id="rId6"/>
            </p:custDataLst>
          </p:nvPr>
        </p:nvSpPr>
        <p:spPr>
          <a:xfrm>
            <a:off x="1168400" y="1905000"/>
            <a:ext cx="2133600" cy="2133600"/>
          </a:xfrm>
          <a:custGeom>
            <a:avLst/>
            <a:gdLst>
              <a:gd name="connisteX0" fmla="*/ 0 w 2133600"/>
              <a:gd name="connsiteY0" fmla="*/ 1066800 h 2133600"/>
              <a:gd name="connisteX1" fmla="*/ 1066800 w 2133600"/>
              <a:gd name="connsiteY1" fmla="*/ 0 h 2133600"/>
              <a:gd name="connisteX2" fmla="*/ 1066800 w 2133600"/>
              <a:gd name="connsiteY2" fmla="*/ 0 h 2133600"/>
              <a:gd name="connisteX3" fmla="*/ 2133600 w 2133600"/>
              <a:gd name="connsiteY3" fmla="*/ 1066800 h 2133600"/>
              <a:gd name="connisteX4" fmla="*/ 2133600 w 2133600"/>
              <a:gd name="connsiteY4" fmla="*/ 1066800 h 2133600"/>
              <a:gd name="connisteX5" fmla="*/ 1066800 w 2133600"/>
              <a:gd name="connsiteY5" fmla="*/ 2133600 h 2133600"/>
              <a:gd name="connisteX6" fmla="*/ 1066800 w 2133600"/>
              <a:gd name="connsiteY6" fmla="*/ 2133600 h 2133600"/>
              <a:gd name="connisteX7" fmla="*/ 0 w 2133600"/>
              <a:gd name="connsiteY7" fmla="*/ 1066800 h 2133600"/>
              <a:gd name="connisteX8" fmla="*/ 0 w 2133600"/>
              <a:gd name="connsiteY8" fmla="*/ 1066800 h 2133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133600" h="2133600">
                <a:moveTo>
                  <a:pt x="0" y="1066800"/>
                </a:moveTo>
                <a:cubicBezTo>
                  <a:pt x="0" y="477623"/>
                  <a:pt x="477623" y="0"/>
                  <a:pt x="1066800" y="0"/>
                </a:cubicBezTo>
                <a:lnTo>
                  <a:pt x="1066800" y="0"/>
                </a:lnTo>
                <a:cubicBezTo>
                  <a:pt x="1655977" y="0"/>
                  <a:pt x="2133600" y="477623"/>
                  <a:pt x="2133600" y="1066800"/>
                </a:cubicBezTo>
                <a:lnTo>
                  <a:pt x="2133600" y="1066800"/>
                </a:lnTo>
                <a:cubicBezTo>
                  <a:pt x="2133600" y="1655977"/>
                  <a:pt x="1655977" y="2133600"/>
                  <a:pt x="1066800" y="2133600"/>
                </a:cubicBezTo>
                <a:lnTo>
                  <a:pt x="1066800" y="2133600"/>
                </a:lnTo>
                <a:cubicBezTo>
                  <a:pt x="477623" y="2133600"/>
                  <a:pt x="0" y="1655977"/>
                  <a:pt x="0" y="1066800"/>
                </a:cubicBezTo>
                <a:lnTo>
                  <a:pt x="0" y="10668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charset="0"/>
                <a:ea typeface="汉仪正圆 55简" charset="0"/>
              </a:rPr>
              <a:t> </a:t>
            </a:r>
            <a:endParaRPr lang="zh-CN" altLang="en-US">
              <a:latin typeface="汉仪正圆 55简" charset="0"/>
              <a:ea typeface="汉仪正圆 55简" charset="0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3942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单击此处添加项标题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953000"/>
            <a:ext cx="3251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单击此处添加项正文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15" name="图片占位符 14"/>
          <p:cNvSpPr>
            <a:spLocks noGrp="1"/>
          </p:cNvSpPr>
          <p:nvPr>
            <p:ph type="pic" idx="16393" hasCustomPrompt="1"/>
            <p:custDataLst>
              <p:tags r:id="rId9"/>
            </p:custDataLst>
          </p:nvPr>
        </p:nvSpPr>
        <p:spPr>
          <a:xfrm>
            <a:off x="5029200" y="1905000"/>
            <a:ext cx="2133600" cy="2133600"/>
          </a:xfrm>
          <a:custGeom>
            <a:avLst/>
            <a:gdLst>
              <a:gd name="connisteX0" fmla="*/ 0 w 2133600"/>
              <a:gd name="connsiteY0" fmla="*/ 1066800 h 2133600"/>
              <a:gd name="connisteX1" fmla="*/ 1066800 w 2133600"/>
              <a:gd name="connsiteY1" fmla="*/ 0 h 2133600"/>
              <a:gd name="connisteX2" fmla="*/ 1066800 w 2133600"/>
              <a:gd name="connsiteY2" fmla="*/ 0 h 2133600"/>
              <a:gd name="connisteX3" fmla="*/ 2133600 w 2133600"/>
              <a:gd name="connsiteY3" fmla="*/ 1066800 h 2133600"/>
              <a:gd name="connisteX4" fmla="*/ 2133600 w 2133600"/>
              <a:gd name="connsiteY4" fmla="*/ 1066800 h 2133600"/>
              <a:gd name="connisteX5" fmla="*/ 1066800 w 2133600"/>
              <a:gd name="connsiteY5" fmla="*/ 2133600 h 2133600"/>
              <a:gd name="connisteX6" fmla="*/ 1066800 w 2133600"/>
              <a:gd name="connsiteY6" fmla="*/ 2133600 h 2133600"/>
              <a:gd name="connisteX7" fmla="*/ 0 w 2133600"/>
              <a:gd name="connsiteY7" fmla="*/ 1066800 h 2133600"/>
              <a:gd name="connisteX8" fmla="*/ 0 w 2133600"/>
              <a:gd name="connsiteY8" fmla="*/ 1066800 h 2133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133600" h="2133600">
                <a:moveTo>
                  <a:pt x="0" y="1066800"/>
                </a:moveTo>
                <a:cubicBezTo>
                  <a:pt x="0" y="477623"/>
                  <a:pt x="477623" y="0"/>
                  <a:pt x="1066800" y="0"/>
                </a:cubicBezTo>
                <a:lnTo>
                  <a:pt x="1066800" y="0"/>
                </a:lnTo>
                <a:cubicBezTo>
                  <a:pt x="1655977" y="0"/>
                  <a:pt x="2133600" y="477623"/>
                  <a:pt x="2133600" y="1066800"/>
                </a:cubicBezTo>
                <a:lnTo>
                  <a:pt x="2133600" y="1066800"/>
                </a:lnTo>
                <a:cubicBezTo>
                  <a:pt x="2133600" y="1655977"/>
                  <a:pt x="1655977" y="2133600"/>
                  <a:pt x="1066800" y="2133600"/>
                </a:cubicBezTo>
                <a:lnTo>
                  <a:pt x="1066800" y="2133600"/>
                </a:lnTo>
                <a:cubicBezTo>
                  <a:pt x="477623" y="2133600"/>
                  <a:pt x="0" y="1655977"/>
                  <a:pt x="0" y="1066800"/>
                </a:cubicBezTo>
                <a:lnTo>
                  <a:pt x="0" y="10668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charset="0"/>
                <a:ea typeface="汉仪正圆 55简" charset="0"/>
              </a:rPr>
              <a:t> </a:t>
            </a:r>
            <a:endParaRPr lang="zh-CN" altLang="en-US">
              <a:latin typeface="汉仪正圆 55简" charset="0"/>
              <a:ea typeface="汉仪正圆 55简" charset="0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4470400" y="43942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单击此处添加项标题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4470400" y="4953000"/>
            <a:ext cx="3251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单击此处添加项正文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18" name="图片占位符 17"/>
          <p:cNvSpPr>
            <a:spLocks noGrp="1"/>
          </p:cNvSpPr>
          <p:nvPr>
            <p:ph type="pic" idx="16394" hasCustomPrompt="1"/>
            <p:custDataLst>
              <p:tags r:id="rId12"/>
            </p:custDataLst>
          </p:nvPr>
        </p:nvSpPr>
        <p:spPr>
          <a:xfrm>
            <a:off x="8890000" y="1905000"/>
            <a:ext cx="2133600" cy="2133600"/>
          </a:xfrm>
          <a:custGeom>
            <a:avLst/>
            <a:gdLst>
              <a:gd name="connisteX0" fmla="*/ 0 w 2133600"/>
              <a:gd name="connsiteY0" fmla="*/ 1066800 h 2133600"/>
              <a:gd name="connisteX1" fmla="*/ 1066800 w 2133600"/>
              <a:gd name="connsiteY1" fmla="*/ 0 h 2133600"/>
              <a:gd name="connisteX2" fmla="*/ 1066800 w 2133600"/>
              <a:gd name="connsiteY2" fmla="*/ 0 h 2133600"/>
              <a:gd name="connisteX3" fmla="*/ 2133600 w 2133600"/>
              <a:gd name="connsiteY3" fmla="*/ 1066800 h 2133600"/>
              <a:gd name="connisteX4" fmla="*/ 2133600 w 2133600"/>
              <a:gd name="connsiteY4" fmla="*/ 1066800 h 2133600"/>
              <a:gd name="connisteX5" fmla="*/ 1066800 w 2133600"/>
              <a:gd name="connsiteY5" fmla="*/ 2133600 h 2133600"/>
              <a:gd name="connisteX6" fmla="*/ 1066800 w 2133600"/>
              <a:gd name="connsiteY6" fmla="*/ 2133600 h 2133600"/>
              <a:gd name="connisteX7" fmla="*/ 0 w 2133600"/>
              <a:gd name="connsiteY7" fmla="*/ 1066800 h 2133600"/>
              <a:gd name="connisteX8" fmla="*/ 0 w 2133600"/>
              <a:gd name="connsiteY8" fmla="*/ 1066800 h 2133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133600" h="2133600">
                <a:moveTo>
                  <a:pt x="0" y="1066800"/>
                </a:moveTo>
                <a:cubicBezTo>
                  <a:pt x="0" y="477623"/>
                  <a:pt x="477623" y="0"/>
                  <a:pt x="1066800" y="0"/>
                </a:cubicBezTo>
                <a:lnTo>
                  <a:pt x="1066800" y="0"/>
                </a:lnTo>
                <a:cubicBezTo>
                  <a:pt x="1655977" y="0"/>
                  <a:pt x="2133600" y="477623"/>
                  <a:pt x="2133600" y="1066800"/>
                </a:cubicBezTo>
                <a:lnTo>
                  <a:pt x="2133600" y="1066800"/>
                </a:lnTo>
                <a:cubicBezTo>
                  <a:pt x="2133600" y="1655977"/>
                  <a:pt x="1655977" y="2133600"/>
                  <a:pt x="1066800" y="2133600"/>
                </a:cubicBezTo>
                <a:lnTo>
                  <a:pt x="1066800" y="2133600"/>
                </a:lnTo>
                <a:cubicBezTo>
                  <a:pt x="477623" y="2133600"/>
                  <a:pt x="0" y="1655977"/>
                  <a:pt x="0" y="1066800"/>
                </a:cubicBezTo>
                <a:lnTo>
                  <a:pt x="0" y="10668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charset="0"/>
                <a:ea typeface="汉仪正圆 55简" charset="0"/>
              </a:rPr>
              <a:t> </a:t>
            </a:r>
            <a:endParaRPr lang="zh-CN" altLang="en-US">
              <a:latin typeface="汉仪正圆 55简" charset="0"/>
              <a:ea typeface="汉仪正圆 55简" charset="0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90" hasCustomPrompt="1"/>
            <p:custDataLst>
              <p:tags r:id="rId13"/>
            </p:custDataLst>
          </p:nvPr>
        </p:nvSpPr>
        <p:spPr>
          <a:xfrm>
            <a:off x="8331200" y="43942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单击此处添加项标题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20" name="文本占位符 19"/>
          <p:cNvSpPr>
            <a:spLocks noGrp="1"/>
          </p:cNvSpPr>
          <p:nvPr>
            <p:ph type="body" idx="16391" hasCustomPrompt="1"/>
            <p:custDataLst>
              <p:tags r:id="rId14"/>
            </p:custDataLst>
          </p:nvPr>
        </p:nvSpPr>
        <p:spPr>
          <a:xfrm>
            <a:off x="8331200" y="4953000"/>
            <a:ext cx="3251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单击此处添加项正文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_1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正圆 55简" charset="0"/>
                <a:ea typeface="汉仪正圆 55简" charset="0"/>
              </a:rPr>
            </a:fld>
            <a:endParaRPr lang="zh-CN" altLang="en-US">
              <a:latin typeface="汉仪正圆 55简" charset="0"/>
              <a:ea typeface="汉仪正圆 55简" charset="0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正圆 55简" charset="0"/>
              <a:ea typeface="汉仪正圆 55简" charset="0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正圆 55简" charset="0"/>
                <a:ea typeface="汉仪正圆 55简" charset="0"/>
              </a:rPr>
            </a:fld>
            <a:endParaRPr lang="zh-CN" altLang="en-US">
              <a:latin typeface="汉仪正圆 55简" charset="0"/>
              <a:ea typeface="汉仪正圆 55简" charset="0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charset="0"/>
                <a:ea typeface="汉仪正圆-75W" charset="0"/>
              </a:rPr>
              <a:t>单击此处添加标题</a:t>
            </a:r>
            <a:endParaRPr lang="zh-CN" altLang="en-US">
              <a:latin typeface="汉仪正圆-75W" charset="0"/>
              <a:ea typeface="汉仪正圆-75W" charset="0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4648200" y="609600"/>
            <a:ext cx="6934200" cy="5638800"/>
          </a:xfrm>
          <a:custGeom>
            <a:avLst/>
            <a:gdLst>
              <a:gd name="connisteX0" fmla="*/ 0 w 6934200"/>
              <a:gd name="connsiteY0" fmla="*/ 508000 h 5638800"/>
              <a:gd name="connisteX1" fmla="*/ 508000 w 6934200"/>
              <a:gd name="connsiteY1" fmla="*/ 0 h 5638800"/>
              <a:gd name="connisteX2" fmla="*/ 6426200 w 6934200"/>
              <a:gd name="connsiteY2" fmla="*/ 0 h 5638800"/>
              <a:gd name="connisteX3" fmla="*/ 6934200 w 6934200"/>
              <a:gd name="connsiteY3" fmla="*/ 508000 h 5638800"/>
              <a:gd name="connisteX4" fmla="*/ 6934200 w 6934200"/>
              <a:gd name="connsiteY4" fmla="*/ 5130800 h 5638800"/>
              <a:gd name="connisteX5" fmla="*/ 6426200 w 6934200"/>
              <a:gd name="connsiteY5" fmla="*/ 5638800 h 5638800"/>
              <a:gd name="connisteX6" fmla="*/ 508000 w 6934200"/>
              <a:gd name="connsiteY6" fmla="*/ 5638800 h 5638800"/>
              <a:gd name="connisteX7" fmla="*/ 0 w 6934200"/>
              <a:gd name="connsiteY7" fmla="*/ 5130800 h 5638800"/>
              <a:gd name="connisteX8" fmla="*/ 0 w 6934200"/>
              <a:gd name="connsiteY8" fmla="*/ 5080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6934200" h="5638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6426200" y="0"/>
                </a:lnTo>
                <a:cubicBezTo>
                  <a:pt x="6706761" y="0"/>
                  <a:pt x="6934200" y="227439"/>
                  <a:pt x="6934200" y="508000"/>
                </a:cubicBezTo>
                <a:lnTo>
                  <a:pt x="6934200" y="5130800"/>
                </a:lnTo>
                <a:cubicBezTo>
                  <a:pt x="6934200" y="5411361"/>
                  <a:pt x="6706761" y="5638800"/>
                  <a:pt x="6426200" y="5638800"/>
                </a:cubicBezTo>
                <a:lnTo>
                  <a:pt x="508000" y="5638800"/>
                </a:lnTo>
                <a:cubicBezTo>
                  <a:pt x="227439" y="5638800"/>
                  <a:pt x="0" y="5411361"/>
                  <a:pt x="0" y="5130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 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609600" y="2794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 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762000" y="2794000"/>
            <a:ext cx="3276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单击此处添加项标题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762000" y="3302000"/>
            <a:ext cx="3276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单击此处添加项正文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826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 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762000" y="4826000"/>
            <a:ext cx="3276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单击此处添加项标题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762000" y="5334000"/>
            <a:ext cx="3276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单击此处添加项正文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5_2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正圆 55简" charset="0"/>
                <a:ea typeface="汉仪正圆 55简" charset="0"/>
              </a:rPr>
            </a:fld>
            <a:endParaRPr lang="zh-CN" altLang="en-US">
              <a:latin typeface="汉仪正圆 55简" charset="0"/>
              <a:ea typeface="汉仪正圆 55简" charset="0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正圆 55简" charset="0"/>
              <a:ea typeface="汉仪正圆 55简" charset="0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正圆 55简" charset="0"/>
                <a:ea typeface="汉仪正圆 55简" charset="0"/>
              </a:rPr>
            </a:fld>
            <a:endParaRPr lang="zh-CN" altLang="en-US">
              <a:latin typeface="汉仪正圆 55简" charset="0"/>
              <a:ea typeface="汉仪正圆 55简" charset="0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charset="0"/>
                <a:ea typeface="汉仪正圆-75W" charset="0"/>
              </a:rPr>
              <a:t>单击此处添加标题</a:t>
            </a:r>
            <a:endParaRPr lang="zh-CN" altLang="en-US">
              <a:latin typeface="汉仪正圆-75W" charset="0"/>
              <a:ea typeface="汉仪正圆-75W" charset="0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4" hasCustomPrompt="1"/>
            <p:custDataLst>
              <p:tags r:id="rId6"/>
            </p:custDataLst>
          </p:nvPr>
        </p:nvSpPr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508000 h 4724400"/>
              <a:gd name="connisteX1" fmla="*/ 508000 w 5486400"/>
              <a:gd name="connsiteY1" fmla="*/ 0 h 4724400"/>
              <a:gd name="connisteX2" fmla="*/ 4978400 w 5486400"/>
              <a:gd name="connsiteY2" fmla="*/ 0 h 4724400"/>
              <a:gd name="connisteX3" fmla="*/ 5486400 w 5486400"/>
              <a:gd name="connsiteY3" fmla="*/ 508000 h 4724400"/>
              <a:gd name="connisteX4" fmla="*/ 5486400 w 5486400"/>
              <a:gd name="connsiteY4" fmla="*/ 4216400 h 4724400"/>
              <a:gd name="connisteX5" fmla="*/ 4978400 w 5486400"/>
              <a:gd name="connsiteY5" fmla="*/ 4724400 h 4724400"/>
              <a:gd name="connisteX6" fmla="*/ 508000 w 5486400"/>
              <a:gd name="connsiteY6" fmla="*/ 4724400 h 4724400"/>
              <a:gd name="connisteX7" fmla="*/ 0 w 5486400"/>
              <a:gd name="connsiteY7" fmla="*/ 4216400 h 4724400"/>
              <a:gd name="connisteX8" fmla="*/ 0 w 5486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486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978400" y="0"/>
                </a:lnTo>
                <a:cubicBezTo>
                  <a:pt x="5258961" y="0"/>
                  <a:pt x="5486400" y="227439"/>
                  <a:pt x="5486400" y="508000"/>
                </a:cubicBezTo>
                <a:lnTo>
                  <a:pt x="5486400" y="4216400"/>
                </a:lnTo>
                <a:cubicBezTo>
                  <a:pt x="5486400" y="4496961"/>
                  <a:pt x="5258961" y="4724400"/>
                  <a:pt x="4978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 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553200" y="1879600"/>
            <a:ext cx="2286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项标题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553200" y="2438400"/>
            <a:ext cx="2286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单击此处添加项正文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9296400" y="1879600"/>
            <a:ext cx="2286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项标题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9296400" y="2438400"/>
            <a:ext cx="2286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单击此处添加项正文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90" hasCustomPrompt="1"/>
            <p:custDataLst>
              <p:tags r:id="rId11"/>
            </p:custDataLst>
          </p:nvPr>
        </p:nvSpPr>
        <p:spPr>
          <a:xfrm>
            <a:off x="6553200" y="4114800"/>
            <a:ext cx="2286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项标题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91" hasCustomPrompt="1"/>
            <p:custDataLst>
              <p:tags r:id="rId12"/>
            </p:custDataLst>
          </p:nvPr>
        </p:nvSpPr>
        <p:spPr>
          <a:xfrm>
            <a:off x="6553200" y="4673600"/>
            <a:ext cx="2286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单击此处添加项正文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92" hasCustomPrompt="1"/>
            <p:custDataLst>
              <p:tags r:id="rId13"/>
            </p:custDataLst>
          </p:nvPr>
        </p:nvSpPr>
        <p:spPr>
          <a:xfrm>
            <a:off x="9296400" y="4114800"/>
            <a:ext cx="2286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项标题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20" name="文本占位符 19"/>
          <p:cNvSpPr>
            <a:spLocks noGrp="1"/>
          </p:cNvSpPr>
          <p:nvPr>
            <p:ph type="body" idx="16393" hasCustomPrompt="1"/>
            <p:custDataLst>
              <p:tags r:id="rId14"/>
            </p:custDataLst>
          </p:nvPr>
        </p:nvSpPr>
        <p:spPr>
          <a:xfrm>
            <a:off x="9296400" y="4673600"/>
            <a:ext cx="2286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单击此处添加项正文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0_1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正圆 55简" charset="0"/>
                <a:ea typeface="汉仪正圆 55简" charset="0"/>
              </a:rPr>
            </a:fld>
            <a:endParaRPr lang="zh-CN" altLang="en-US">
              <a:latin typeface="汉仪正圆 55简" charset="0"/>
              <a:ea typeface="汉仪正圆 55简" charset="0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正圆 55简" charset="0"/>
              <a:ea typeface="汉仪正圆 55简" charset="0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正圆 55简" charset="0"/>
                <a:ea typeface="汉仪正圆 55简" charset="0"/>
              </a:rPr>
            </a:fld>
            <a:endParaRPr lang="zh-CN" altLang="en-US">
              <a:latin typeface="汉仪正圆 55简" charset="0"/>
              <a:ea typeface="汉仪正圆 55简" charset="0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charset="0"/>
                <a:ea typeface="汉仪正圆-75W" charset="0"/>
              </a:rPr>
              <a:t>单击此处添加标题</a:t>
            </a:r>
            <a:endParaRPr lang="zh-CN" altLang="en-US">
              <a:latin typeface="汉仪正圆-75W" charset="0"/>
              <a:ea typeface="汉仪正圆-75W" charset="0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6934200" cy="4724400"/>
          </a:xfrm>
          <a:custGeom>
            <a:avLst/>
            <a:gdLst>
              <a:gd name="connisteX0" fmla="*/ 0 w 6934200"/>
              <a:gd name="connsiteY0" fmla="*/ 508000 h 4724400"/>
              <a:gd name="connisteX1" fmla="*/ 508000 w 6934200"/>
              <a:gd name="connsiteY1" fmla="*/ 0 h 4724400"/>
              <a:gd name="connisteX2" fmla="*/ 6934200 w 6934200"/>
              <a:gd name="connsiteY2" fmla="*/ 0 h 4724400"/>
              <a:gd name="connisteX3" fmla="*/ 6934200 w 6934200"/>
              <a:gd name="connsiteY3" fmla="*/ 4724400 h 4724400"/>
              <a:gd name="connisteX4" fmla="*/ 508000 w 6934200"/>
              <a:gd name="connsiteY4" fmla="*/ 4724400 h 4724400"/>
              <a:gd name="connisteX5" fmla="*/ 0 w 6934200"/>
              <a:gd name="connsiteY5" fmla="*/ 4216400 h 4724400"/>
              <a:gd name="connisteX6" fmla="*/ 0 w 6934200"/>
              <a:gd name="connsiteY6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69342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6934200" y="0"/>
                </a:lnTo>
                <a:lnTo>
                  <a:pt x="6934200" y="4724400"/>
                </a:ln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 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7543800" y="1524000"/>
            <a:ext cx="4038600" cy="4724400"/>
          </a:xfrm>
          <a:custGeom>
            <a:avLst/>
            <a:gdLst>
              <a:gd name="connisteX0" fmla="*/ 0 w 4038600"/>
              <a:gd name="connsiteY0" fmla="*/ 0 h 4724400"/>
              <a:gd name="connisteX1" fmla="*/ 3530600 w 4038600"/>
              <a:gd name="connsiteY1" fmla="*/ 0 h 4724400"/>
              <a:gd name="connisteX2" fmla="*/ 4038600 w 4038600"/>
              <a:gd name="connsiteY2" fmla="*/ 508000 h 4724400"/>
              <a:gd name="connisteX3" fmla="*/ 4038600 w 4038600"/>
              <a:gd name="connsiteY3" fmla="*/ 4216400 h 4724400"/>
              <a:gd name="connisteX4" fmla="*/ 3530600 w 4038600"/>
              <a:gd name="connsiteY4" fmla="*/ 4724400 h 4724400"/>
              <a:gd name="connisteX5" fmla="*/ 0 w 4038600"/>
              <a:gd name="connsiteY5" fmla="*/ 4724400 h 4724400"/>
              <a:gd name="connisteX6" fmla="*/ 0 w 4038600"/>
              <a:gd name="connsiteY6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038600" h="4724400">
                <a:moveTo>
                  <a:pt x="0" y="0"/>
                </a:moveTo>
                <a:lnTo>
                  <a:pt x="3530600" y="0"/>
                </a:lnTo>
                <a:cubicBezTo>
                  <a:pt x="3811161" y="0"/>
                  <a:pt x="4038600" y="227439"/>
                  <a:pt x="4038600" y="508000"/>
                </a:cubicBezTo>
                <a:lnTo>
                  <a:pt x="4038600" y="4216400"/>
                </a:lnTo>
                <a:cubicBezTo>
                  <a:pt x="4038600" y="4496961"/>
                  <a:pt x="3811161" y="4724400"/>
                  <a:pt x="3530600" y="4724400"/>
                </a:cubicBez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 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8001000" y="2108200"/>
            <a:ext cx="3124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单击此处添加项标题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8001000" y="2667000"/>
            <a:ext cx="3124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单击此处添加项正文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8001000" y="4191000"/>
            <a:ext cx="3124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单击此处添加项标题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8001000" y="4749800"/>
            <a:ext cx="3124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单击此处添加项正文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26_1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正圆 55简" charset="0"/>
                <a:ea typeface="汉仪正圆 55简" charset="0"/>
              </a:rPr>
            </a:fld>
            <a:endParaRPr lang="zh-CN" altLang="en-US">
              <a:latin typeface="汉仪正圆 55简" charset="0"/>
              <a:ea typeface="汉仪正圆 55简" charset="0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正圆 55简" charset="0"/>
              <a:ea typeface="汉仪正圆 55简" charset="0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正圆 55简" charset="0"/>
                <a:ea typeface="汉仪正圆 55简" charset="0"/>
              </a:rPr>
            </a:fld>
            <a:endParaRPr lang="zh-CN" altLang="en-US">
              <a:latin typeface="汉仪正圆 55简" charset="0"/>
              <a:ea typeface="汉仪正圆 55简" charset="0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charset="0"/>
                <a:ea typeface="汉仪正圆-75W" charset="0"/>
              </a:rPr>
              <a:t>单击此处添加标题</a:t>
            </a:r>
            <a:endParaRPr lang="zh-CN" altLang="en-US">
              <a:latin typeface="汉仪正圆-75W" charset="0"/>
              <a:ea typeface="汉仪正圆-75W" charset="0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2" hasCustomPrompt="1"/>
            <p:custDataLst>
              <p:tags r:id="rId6"/>
            </p:custDataLst>
          </p:nvPr>
        </p:nvSpPr>
        <p:spPr>
          <a:xfrm>
            <a:off x="609600" y="4165600"/>
            <a:ext cx="3454400" cy="2082800"/>
          </a:xfrm>
          <a:custGeom>
            <a:avLst/>
            <a:gdLst>
              <a:gd name="connisteX0" fmla="*/ 0 w 3454400"/>
              <a:gd name="connsiteY0" fmla="*/ 0 h 2082800"/>
              <a:gd name="connisteX1" fmla="*/ 3454400 w 3454400"/>
              <a:gd name="connsiteY1" fmla="*/ 0 h 2082800"/>
              <a:gd name="connisteX2" fmla="*/ 3454400 w 3454400"/>
              <a:gd name="connsiteY2" fmla="*/ 1574800 h 2082800"/>
              <a:gd name="connisteX3" fmla="*/ 2946400 w 3454400"/>
              <a:gd name="connsiteY3" fmla="*/ 2082800 h 2082800"/>
              <a:gd name="connisteX4" fmla="*/ 508000 w 3454400"/>
              <a:gd name="connsiteY4" fmla="*/ 2082800 h 2082800"/>
              <a:gd name="connisteX5" fmla="*/ 0 w 3454400"/>
              <a:gd name="connsiteY5" fmla="*/ 1574800 h 2082800"/>
              <a:gd name="connisteX6" fmla="*/ 0 w 3454400"/>
              <a:gd name="connsiteY6" fmla="*/ 0 h 208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082800">
                <a:moveTo>
                  <a:pt x="0" y="0"/>
                </a:moveTo>
                <a:lnTo>
                  <a:pt x="3454400" y="0"/>
                </a:lnTo>
                <a:lnTo>
                  <a:pt x="3454400" y="1574800"/>
                </a:lnTo>
                <a:cubicBezTo>
                  <a:pt x="3454400" y="1855361"/>
                  <a:pt x="3226961" y="2082800"/>
                  <a:pt x="2946400" y="2082800"/>
                </a:cubicBezTo>
                <a:lnTo>
                  <a:pt x="508000" y="2082800"/>
                </a:lnTo>
                <a:cubicBezTo>
                  <a:pt x="227439" y="2082800"/>
                  <a:pt x="0" y="1855361"/>
                  <a:pt x="0" y="15748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 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3" hasCustomPrompt="1"/>
            <p:custDataLst>
              <p:tags r:id="rId7"/>
            </p:custDataLst>
          </p:nvPr>
        </p:nvSpPr>
        <p:spPr>
          <a:xfrm>
            <a:off x="609600" y="1524000"/>
            <a:ext cx="3454400" cy="2641600"/>
          </a:xfrm>
          <a:custGeom>
            <a:avLst/>
            <a:gdLst>
              <a:gd name="connisteX0" fmla="*/ 0 w 3454400"/>
              <a:gd name="connsiteY0" fmla="*/ 508000 h 2641600"/>
              <a:gd name="connisteX1" fmla="*/ 508000 w 3454400"/>
              <a:gd name="connsiteY1" fmla="*/ 0 h 2641600"/>
              <a:gd name="connisteX2" fmla="*/ 2946400 w 3454400"/>
              <a:gd name="connsiteY2" fmla="*/ 0 h 2641600"/>
              <a:gd name="connisteX3" fmla="*/ 3454400 w 3454400"/>
              <a:gd name="connsiteY3" fmla="*/ 508000 h 2641600"/>
              <a:gd name="connisteX4" fmla="*/ 3454400 w 3454400"/>
              <a:gd name="connsiteY4" fmla="*/ 2641600 h 2641600"/>
              <a:gd name="connisteX5" fmla="*/ 0 w 3454400"/>
              <a:gd name="connsiteY5" fmla="*/ 2641600 h 2641600"/>
              <a:gd name="connisteX6" fmla="*/ 0 w 3454400"/>
              <a:gd name="connsiteY6" fmla="*/ 50800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641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2641600"/>
                </a:lnTo>
                <a:lnTo>
                  <a:pt x="0" y="26416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charset="0"/>
                <a:ea typeface="汉仪正圆 55简" charset="0"/>
              </a:rPr>
              <a:t> </a:t>
            </a:r>
            <a:endParaRPr lang="zh-CN" altLang="en-US">
              <a:latin typeface="汉仪正圆 55简" charset="0"/>
              <a:ea typeface="汉仪正圆 55简" charset="0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44704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单击添加项标题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5029200"/>
            <a:ext cx="28448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单击此处添加项正文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4" hasCustomPrompt="1"/>
            <p:custDataLst>
              <p:tags r:id="rId10"/>
            </p:custDataLst>
          </p:nvPr>
        </p:nvSpPr>
        <p:spPr>
          <a:xfrm>
            <a:off x="4368800" y="1524000"/>
            <a:ext cx="3454400" cy="2082800"/>
          </a:xfrm>
          <a:custGeom>
            <a:avLst/>
            <a:gdLst>
              <a:gd name="connisteX0" fmla="*/ 0 w 3454400"/>
              <a:gd name="connsiteY0" fmla="*/ 508000 h 2082800"/>
              <a:gd name="connisteX1" fmla="*/ 508000 w 3454400"/>
              <a:gd name="connsiteY1" fmla="*/ 0 h 2082800"/>
              <a:gd name="connisteX2" fmla="*/ 2946400 w 3454400"/>
              <a:gd name="connsiteY2" fmla="*/ 0 h 2082800"/>
              <a:gd name="connisteX3" fmla="*/ 3454400 w 3454400"/>
              <a:gd name="connsiteY3" fmla="*/ 508000 h 2082800"/>
              <a:gd name="connisteX4" fmla="*/ 3454400 w 3454400"/>
              <a:gd name="connsiteY4" fmla="*/ 2082800 h 2082800"/>
              <a:gd name="connisteX5" fmla="*/ 0 w 3454400"/>
              <a:gd name="connsiteY5" fmla="*/ 2082800 h 2082800"/>
              <a:gd name="connisteX6" fmla="*/ 0 w 3454400"/>
              <a:gd name="connsiteY6" fmla="*/ 508000 h 208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082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2082800"/>
                </a:lnTo>
                <a:lnTo>
                  <a:pt x="0" y="2082800"/>
                </a:ln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 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5" hasCustomPrompt="1"/>
            <p:custDataLst>
              <p:tags r:id="rId11"/>
            </p:custDataLst>
          </p:nvPr>
        </p:nvSpPr>
        <p:spPr>
          <a:xfrm>
            <a:off x="4368800" y="3606800"/>
            <a:ext cx="3454400" cy="2641600"/>
          </a:xfrm>
          <a:custGeom>
            <a:avLst/>
            <a:gdLst>
              <a:gd name="connisteX0" fmla="*/ 0 w 3454400"/>
              <a:gd name="connsiteY0" fmla="*/ 0 h 2641600"/>
              <a:gd name="connisteX1" fmla="*/ 3454400 w 3454400"/>
              <a:gd name="connsiteY1" fmla="*/ 0 h 2641600"/>
              <a:gd name="connisteX2" fmla="*/ 3454400 w 3454400"/>
              <a:gd name="connsiteY2" fmla="*/ 2133600 h 2641600"/>
              <a:gd name="connisteX3" fmla="*/ 2946400 w 3454400"/>
              <a:gd name="connsiteY3" fmla="*/ 2641600 h 2641600"/>
              <a:gd name="connisteX4" fmla="*/ 508000 w 3454400"/>
              <a:gd name="connsiteY4" fmla="*/ 2641600 h 2641600"/>
              <a:gd name="connisteX5" fmla="*/ 0 w 3454400"/>
              <a:gd name="connsiteY5" fmla="*/ 2133600 h 2641600"/>
              <a:gd name="connisteX6" fmla="*/ 0 w 3454400"/>
              <a:gd name="connsiteY6" fmla="*/ 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641600">
                <a:moveTo>
                  <a:pt x="0" y="0"/>
                </a:moveTo>
                <a:lnTo>
                  <a:pt x="3454400" y="0"/>
                </a:lnTo>
                <a:lnTo>
                  <a:pt x="3454400" y="2133600"/>
                </a:lnTo>
                <a:cubicBezTo>
                  <a:pt x="3454400" y="2414161"/>
                  <a:pt x="3226961" y="2641600"/>
                  <a:pt x="2946400" y="2641600"/>
                </a:cubicBezTo>
                <a:lnTo>
                  <a:pt x="508000" y="2641600"/>
                </a:lnTo>
                <a:cubicBezTo>
                  <a:pt x="227439" y="2641600"/>
                  <a:pt x="0" y="2414161"/>
                  <a:pt x="0" y="2133600"/>
                </a:cubicBez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charset="0"/>
                <a:ea typeface="汉仪正圆 55简" charset="0"/>
              </a:rPr>
              <a:t> </a:t>
            </a:r>
            <a:endParaRPr lang="zh-CN" altLang="en-US">
              <a:latin typeface="汉仪正圆 55简" charset="0"/>
              <a:ea typeface="汉仪正圆 55简" charset="0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4673600" y="18288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单击添加项标题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4673600" y="2387600"/>
            <a:ext cx="28448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单击此处添加项正文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6" hasCustomPrompt="1"/>
            <p:custDataLst>
              <p:tags r:id="rId14"/>
            </p:custDataLst>
          </p:nvPr>
        </p:nvSpPr>
        <p:spPr>
          <a:xfrm>
            <a:off x="8128000" y="4165600"/>
            <a:ext cx="3454400" cy="2082800"/>
          </a:xfrm>
          <a:custGeom>
            <a:avLst/>
            <a:gdLst>
              <a:gd name="connisteX0" fmla="*/ 0 w 3454400"/>
              <a:gd name="connsiteY0" fmla="*/ 0 h 2082800"/>
              <a:gd name="connisteX1" fmla="*/ 3454400 w 3454400"/>
              <a:gd name="connsiteY1" fmla="*/ 0 h 2082800"/>
              <a:gd name="connisteX2" fmla="*/ 3454400 w 3454400"/>
              <a:gd name="connsiteY2" fmla="*/ 1574800 h 2082800"/>
              <a:gd name="connisteX3" fmla="*/ 2946400 w 3454400"/>
              <a:gd name="connsiteY3" fmla="*/ 2082800 h 2082800"/>
              <a:gd name="connisteX4" fmla="*/ 508000 w 3454400"/>
              <a:gd name="connsiteY4" fmla="*/ 2082800 h 2082800"/>
              <a:gd name="connisteX5" fmla="*/ 0 w 3454400"/>
              <a:gd name="connsiteY5" fmla="*/ 1574800 h 2082800"/>
              <a:gd name="connisteX6" fmla="*/ 0 w 3454400"/>
              <a:gd name="connsiteY6" fmla="*/ 0 h 208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082800">
                <a:moveTo>
                  <a:pt x="0" y="0"/>
                </a:moveTo>
                <a:lnTo>
                  <a:pt x="3454400" y="0"/>
                </a:lnTo>
                <a:lnTo>
                  <a:pt x="3454400" y="1574800"/>
                </a:lnTo>
                <a:cubicBezTo>
                  <a:pt x="3454400" y="1855361"/>
                  <a:pt x="3226961" y="2082800"/>
                  <a:pt x="2946400" y="2082800"/>
                </a:cubicBezTo>
                <a:lnTo>
                  <a:pt x="508000" y="2082800"/>
                </a:lnTo>
                <a:cubicBezTo>
                  <a:pt x="227439" y="2082800"/>
                  <a:pt x="0" y="1855361"/>
                  <a:pt x="0" y="15748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 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21" name="图片占位符 20"/>
          <p:cNvSpPr>
            <a:spLocks noGrp="1"/>
          </p:cNvSpPr>
          <p:nvPr>
            <p:ph type="pic" idx="16397" hasCustomPrompt="1"/>
            <p:custDataLst>
              <p:tags r:id="rId15"/>
            </p:custDataLst>
          </p:nvPr>
        </p:nvSpPr>
        <p:spPr>
          <a:xfrm>
            <a:off x="8128000" y="1524000"/>
            <a:ext cx="3454400" cy="2641600"/>
          </a:xfrm>
          <a:custGeom>
            <a:avLst/>
            <a:gdLst>
              <a:gd name="connisteX0" fmla="*/ 0 w 3454400"/>
              <a:gd name="connsiteY0" fmla="*/ 508000 h 2641600"/>
              <a:gd name="connisteX1" fmla="*/ 508000 w 3454400"/>
              <a:gd name="connsiteY1" fmla="*/ 0 h 2641600"/>
              <a:gd name="connisteX2" fmla="*/ 2946400 w 3454400"/>
              <a:gd name="connsiteY2" fmla="*/ 0 h 2641600"/>
              <a:gd name="connisteX3" fmla="*/ 3454400 w 3454400"/>
              <a:gd name="connsiteY3" fmla="*/ 508000 h 2641600"/>
              <a:gd name="connisteX4" fmla="*/ 3454400 w 3454400"/>
              <a:gd name="connsiteY4" fmla="*/ 2641600 h 2641600"/>
              <a:gd name="connisteX5" fmla="*/ 0 w 3454400"/>
              <a:gd name="connsiteY5" fmla="*/ 2641600 h 2641600"/>
              <a:gd name="connisteX6" fmla="*/ 0 w 3454400"/>
              <a:gd name="connsiteY6" fmla="*/ 50800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641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2641600"/>
                </a:lnTo>
                <a:lnTo>
                  <a:pt x="0" y="26416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charset="0"/>
                <a:ea typeface="汉仪正圆 55简" charset="0"/>
              </a:rPr>
              <a:t> </a:t>
            </a:r>
            <a:endParaRPr lang="zh-CN" altLang="en-US">
              <a:latin typeface="汉仪正圆 55简" charset="0"/>
              <a:ea typeface="汉仪正圆 55简" charset="0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0" hasCustomPrompt="1"/>
            <p:custDataLst>
              <p:tags r:id="rId16"/>
            </p:custDataLst>
          </p:nvPr>
        </p:nvSpPr>
        <p:spPr>
          <a:xfrm>
            <a:off x="8432800" y="44704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单击添加项标题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23" name="文本占位符 22"/>
          <p:cNvSpPr>
            <a:spLocks noGrp="1"/>
          </p:cNvSpPr>
          <p:nvPr>
            <p:ph type="body" idx="16391" hasCustomPrompt="1"/>
            <p:custDataLst>
              <p:tags r:id="rId17"/>
            </p:custDataLst>
          </p:nvPr>
        </p:nvSpPr>
        <p:spPr>
          <a:xfrm>
            <a:off x="8432800" y="5029200"/>
            <a:ext cx="28448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单击此处添加项正文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7_2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正圆 55简" charset="0"/>
                <a:ea typeface="汉仪正圆 55简" charset="0"/>
              </a:rPr>
            </a:fld>
            <a:endParaRPr lang="zh-CN" altLang="en-US">
              <a:latin typeface="汉仪正圆 55简" charset="0"/>
              <a:ea typeface="汉仪正圆 55简" charset="0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正圆 55简" charset="0"/>
              <a:ea typeface="汉仪正圆 55简" charset="0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正圆 55简" charset="0"/>
                <a:ea typeface="汉仪正圆 55简" charset="0"/>
              </a:rPr>
            </a:fld>
            <a:endParaRPr lang="zh-CN" altLang="en-US">
              <a:latin typeface="汉仪正圆 55简" charset="0"/>
              <a:ea typeface="汉仪正圆 55简" charset="0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charset="0"/>
                <a:ea typeface="汉仪正圆-75W" charset="0"/>
              </a:rPr>
              <a:t>单击此处添加标题</a:t>
            </a:r>
            <a:endParaRPr lang="zh-CN" altLang="en-US">
              <a:latin typeface="汉仪正圆-75W" charset="0"/>
              <a:ea typeface="汉仪正圆-75W" charset="0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4" hasCustomPrompt="1"/>
            <p:custDataLst>
              <p:tags r:id="rId6"/>
            </p:custDataLst>
          </p:nvPr>
        </p:nvSpPr>
        <p:spPr>
          <a:xfrm>
            <a:off x="609600" y="1524000"/>
            <a:ext cx="2514600" cy="2946400"/>
          </a:xfrm>
          <a:custGeom>
            <a:avLst/>
            <a:gdLst>
              <a:gd name="connisteX0" fmla="*/ 0 w 2514600"/>
              <a:gd name="connsiteY0" fmla="*/ 508000 h 2946400"/>
              <a:gd name="connisteX1" fmla="*/ 508000 w 2514600"/>
              <a:gd name="connsiteY1" fmla="*/ 0 h 2946400"/>
              <a:gd name="connisteX2" fmla="*/ 2006600 w 2514600"/>
              <a:gd name="connsiteY2" fmla="*/ 0 h 2946400"/>
              <a:gd name="connisteX3" fmla="*/ 2514600 w 2514600"/>
              <a:gd name="connsiteY3" fmla="*/ 508000 h 2946400"/>
              <a:gd name="connisteX4" fmla="*/ 2514600 w 2514600"/>
              <a:gd name="connsiteY4" fmla="*/ 2438400 h 2946400"/>
              <a:gd name="connisteX5" fmla="*/ 2006600 w 2514600"/>
              <a:gd name="connsiteY5" fmla="*/ 2946400 h 2946400"/>
              <a:gd name="connisteX6" fmla="*/ 508000 w 2514600"/>
              <a:gd name="connsiteY6" fmla="*/ 2946400 h 2946400"/>
              <a:gd name="connisteX7" fmla="*/ 0 w 2514600"/>
              <a:gd name="connsiteY7" fmla="*/ 2438400 h 2946400"/>
              <a:gd name="connisteX8" fmla="*/ 0 w 2514600"/>
              <a:gd name="connsiteY8" fmla="*/ 508000 h 2946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14600" h="2946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006600" y="0"/>
                </a:lnTo>
                <a:cubicBezTo>
                  <a:pt x="2287161" y="0"/>
                  <a:pt x="2514600" y="227439"/>
                  <a:pt x="2514600" y="508000"/>
                </a:cubicBezTo>
                <a:lnTo>
                  <a:pt x="2514600" y="2438400"/>
                </a:lnTo>
                <a:cubicBezTo>
                  <a:pt x="2514600" y="2718961"/>
                  <a:pt x="2287161" y="2946400"/>
                  <a:pt x="2006600" y="2946400"/>
                </a:cubicBezTo>
                <a:lnTo>
                  <a:pt x="508000" y="2946400"/>
                </a:lnTo>
                <a:cubicBezTo>
                  <a:pt x="227439" y="2946400"/>
                  <a:pt x="0" y="2718961"/>
                  <a:pt x="0" y="24384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 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775200"/>
            <a:ext cx="2514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单击添加项标题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5334000"/>
            <a:ext cx="2514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单击此处添加项正文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15" name="内容占位符 14"/>
          <p:cNvSpPr>
            <a:spLocks noGrp="1"/>
          </p:cNvSpPr>
          <p:nvPr>
            <p:ph idx="16395" hasCustomPrompt="1"/>
            <p:custDataLst>
              <p:tags r:id="rId9"/>
            </p:custDataLst>
          </p:nvPr>
        </p:nvSpPr>
        <p:spPr>
          <a:xfrm>
            <a:off x="3429000" y="1524000"/>
            <a:ext cx="2514600" cy="2946400"/>
          </a:xfrm>
          <a:custGeom>
            <a:avLst/>
            <a:gdLst>
              <a:gd name="connisteX0" fmla="*/ 0 w 2514600"/>
              <a:gd name="connsiteY0" fmla="*/ 508000 h 2946400"/>
              <a:gd name="connisteX1" fmla="*/ 508000 w 2514600"/>
              <a:gd name="connsiteY1" fmla="*/ 0 h 2946400"/>
              <a:gd name="connisteX2" fmla="*/ 2006600 w 2514600"/>
              <a:gd name="connsiteY2" fmla="*/ 0 h 2946400"/>
              <a:gd name="connisteX3" fmla="*/ 2514600 w 2514600"/>
              <a:gd name="connsiteY3" fmla="*/ 508000 h 2946400"/>
              <a:gd name="connisteX4" fmla="*/ 2514600 w 2514600"/>
              <a:gd name="connsiteY4" fmla="*/ 2438400 h 2946400"/>
              <a:gd name="connisteX5" fmla="*/ 2006600 w 2514600"/>
              <a:gd name="connsiteY5" fmla="*/ 2946400 h 2946400"/>
              <a:gd name="connisteX6" fmla="*/ 508000 w 2514600"/>
              <a:gd name="connsiteY6" fmla="*/ 2946400 h 2946400"/>
              <a:gd name="connisteX7" fmla="*/ 0 w 2514600"/>
              <a:gd name="connsiteY7" fmla="*/ 2438400 h 2946400"/>
              <a:gd name="connisteX8" fmla="*/ 0 w 2514600"/>
              <a:gd name="connsiteY8" fmla="*/ 508000 h 2946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14600" h="2946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006600" y="0"/>
                </a:lnTo>
                <a:cubicBezTo>
                  <a:pt x="2287161" y="0"/>
                  <a:pt x="2514600" y="227439"/>
                  <a:pt x="2514600" y="508000"/>
                </a:cubicBezTo>
                <a:lnTo>
                  <a:pt x="2514600" y="2438400"/>
                </a:lnTo>
                <a:cubicBezTo>
                  <a:pt x="2514600" y="2718961"/>
                  <a:pt x="2287161" y="2946400"/>
                  <a:pt x="2006600" y="2946400"/>
                </a:cubicBezTo>
                <a:lnTo>
                  <a:pt x="508000" y="2946400"/>
                </a:lnTo>
                <a:cubicBezTo>
                  <a:pt x="227439" y="2946400"/>
                  <a:pt x="0" y="2718961"/>
                  <a:pt x="0" y="24384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 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3429000" y="4775200"/>
            <a:ext cx="2514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单击添加项标题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3429000" y="5334000"/>
            <a:ext cx="2514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单击此处添加项正文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18" name="内容占位符 17"/>
          <p:cNvSpPr>
            <a:spLocks noGrp="1"/>
          </p:cNvSpPr>
          <p:nvPr>
            <p:ph idx="16396" hasCustomPrompt="1"/>
            <p:custDataLst>
              <p:tags r:id="rId12"/>
            </p:custDataLst>
          </p:nvPr>
        </p:nvSpPr>
        <p:spPr>
          <a:xfrm>
            <a:off x="6248400" y="1524000"/>
            <a:ext cx="2514600" cy="2946400"/>
          </a:xfrm>
          <a:custGeom>
            <a:avLst/>
            <a:gdLst>
              <a:gd name="connisteX0" fmla="*/ 0 w 2514600"/>
              <a:gd name="connsiteY0" fmla="*/ 508000 h 2946400"/>
              <a:gd name="connisteX1" fmla="*/ 508000 w 2514600"/>
              <a:gd name="connsiteY1" fmla="*/ 0 h 2946400"/>
              <a:gd name="connisteX2" fmla="*/ 2006600 w 2514600"/>
              <a:gd name="connsiteY2" fmla="*/ 0 h 2946400"/>
              <a:gd name="connisteX3" fmla="*/ 2514600 w 2514600"/>
              <a:gd name="connsiteY3" fmla="*/ 508000 h 2946400"/>
              <a:gd name="connisteX4" fmla="*/ 2514600 w 2514600"/>
              <a:gd name="connsiteY4" fmla="*/ 2438400 h 2946400"/>
              <a:gd name="connisteX5" fmla="*/ 2006600 w 2514600"/>
              <a:gd name="connsiteY5" fmla="*/ 2946400 h 2946400"/>
              <a:gd name="connisteX6" fmla="*/ 508000 w 2514600"/>
              <a:gd name="connsiteY6" fmla="*/ 2946400 h 2946400"/>
              <a:gd name="connisteX7" fmla="*/ 0 w 2514600"/>
              <a:gd name="connsiteY7" fmla="*/ 2438400 h 2946400"/>
              <a:gd name="connisteX8" fmla="*/ 0 w 2514600"/>
              <a:gd name="connsiteY8" fmla="*/ 508000 h 2946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14600" h="2946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006600" y="0"/>
                </a:lnTo>
                <a:cubicBezTo>
                  <a:pt x="2287161" y="0"/>
                  <a:pt x="2514600" y="227439"/>
                  <a:pt x="2514600" y="508000"/>
                </a:cubicBezTo>
                <a:lnTo>
                  <a:pt x="2514600" y="2438400"/>
                </a:lnTo>
                <a:cubicBezTo>
                  <a:pt x="2514600" y="2718961"/>
                  <a:pt x="2287161" y="2946400"/>
                  <a:pt x="2006600" y="2946400"/>
                </a:cubicBezTo>
                <a:lnTo>
                  <a:pt x="508000" y="2946400"/>
                </a:lnTo>
                <a:cubicBezTo>
                  <a:pt x="227439" y="2946400"/>
                  <a:pt x="0" y="2718961"/>
                  <a:pt x="0" y="24384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 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90" hasCustomPrompt="1"/>
            <p:custDataLst>
              <p:tags r:id="rId13"/>
            </p:custDataLst>
          </p:nvPr>
        </p:nvSpPr>
        <p:spPr>
          <a:xfrm>
            <a:off x="6248400" y="4775200"/>
            <a:ext cx="2514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单击添加项标题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20" name="文本占位符 19"/>
          <p:cNvSpPr>
            <a:spLocks noGrp="1"/>
          </p:cNvSpPr>
          <p:nvPr>
            <p:ph type="body" idx="16391" hasCustomPrompt="1"/>
            <p:custDataLst>
              <p:tags r:id="rId14"/>
            </p:custDataLst>
          </p:nvPr>
        </p:nvSpPr>
        <p:spPr>
          <a:xfrm>
            <a:off x="6248400" y="5334000"/>
            <a:ext cx="2514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单击此处添加项正文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21" name="内容占位符 20"/>
          <p:cNvSpPr>
            <a:spLocks noGrp="1"/>
          </p:cNvSpPr>
          <p:nvPr>
            <p:ph idx="16397" hasCustomPrompt="1"/>
            <p:custDataLst>
              <p:tags r:id="rId15"/>
            </p:custDataLst>
          </p:nvPr>
        </p:nvSpPr>
        <p:spPr>
          <a:xfrm>
            <a:off x="9067800" y="1524000"/>
            <a:ext cx="2514600" cy="2946400"/>
          </a:xfrm>
          <a:custGeom>
            <a:avLst/>
            <a:gdLst>
              <a:gd name="connisteX0" fmla="*/ 0 w 2514600"/>
              <a:gd name="connsiteY0" fmla="*/ 508000 h 2946400"/>
              <a:gd name="connisteX1" fmla="*/ 508000 w 2514600"/>
              <a:gd name="connsiteY1" fmla="*/ 0 h 2946400"/>
              <a:gd name="connisteX2" fmla="*/ 2006600 w 2514600"/>
              <a:gd name="connsiteY2" fmla="*/ 0 h 2946400"/>
              <a:gd name="connisteX3" fmla="*/ 2514600 w 2514600"/>
              <a:gd name="connsiteY3" fmla="*/ 508000 h 2946400"/>
              <a:gd name="connisteX4" fmla="*/ 2514600 w 2514600"/>
              <a:gd name="connsiteY4" fmla="*/ 2438400 h 2946400"/>
              <a:gd name="connisteX5" fmla="*/ 2006600 w 2514600"/>
              <a:gd name="connsiteY5" fmla="*/ 2946400 h 2946400"/>
              <a:gd name="connisteX6" fmla="*/ 508000 w 2514600"/>
              <a:gd name="connsiteY6" fmla="*/ 2946400 h 2946400"/>
              <a:gd name="connisteX7" fmla="*/ 0 w 2514600"/>
              <a:gd name="connsiteY7" fmla="*/ 2438400 h 2946400"/>
              <a:gd name="connisteX8" fmla="*/ 0 w 2514600"/>
              <a:gd name="connsiteY8" fmla="*/ 508000 h 2946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14600" h="2946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006600" y="0"/>
                </a:lnTo>
                <a:cubicBezTo>
                  <a:pt x="2287161" y="0"/>
                  <a:pt x="2514600" y="227439"/>
                  <a:pt x="2514600" y="508000"/>
                </a:cubicBezTo>
                <a:lnTo>
                  <a:pt x="2514600" y="2438400"/>
                </a:lnTo>
                <a:cubicBezTo>
                  <a:pt x="2514600" y="2718961"/>
                  <a:pt x="2287161" y="2946400"/>
                  <a:pt x="2006600" y="2946400"/>
                </a:cubicBezTo>
                <a:lnTo>
                  <a:pt x="508000" y="2946400"/>
                </a:lnTo>
                <a:cubicBezTo>
                  <a:pt x="227439" y="2946400"/>
                  <a:pt x="0" y="2718961"/>
                  <a:pt x="0" y="24384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 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2" hasCustomPrompt="1"/>
            <p:custDataLst>
              <p:tags r:id="rId16"/>
            </p:custDataLst>
          </p:nvPr>
        </p:nvSpPr>
        <p:spPr>
          <a:xfrm>
            <a:off x="9067800" y="4775200"/>
            <a:ext cx="2514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单击添加项标题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23" name="文本占位符 22"/>
          <p:cNvSpPr>
            <a:spLocks noGrp="1"/>
          </p:cNvSpPr>
          <p:nvPr>
            <p:ph type="body" idx="16393" hasCustomPrompt="1"/>
            <p:custDataLst>
              <p:tags r:id="rId17"/>
            </p:custDataLst>
          </p:nvPr>
        </p:nvSpPr>
        <p:spPr>
          <a:xfrm>
            <a:off x="9067800" y="5334000"/>
            <a:ext cx="2514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单击此处添加项正文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2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正圆 55简" charset="0"/>
                <a:ea typeface="汉仪正圆 55简" charset="0"/>
              </a:rPr>
            </a:fld>
            <a:endParaRPr lang="zh-CN" altLang="en-US">
              <a:latin typeface="汉仪正圆 55简" charset="0"/>
              <a:ea typeface="汉仪正圆 55简" charset="0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正圆 55简" charset="0"/>
              <a:ea typeface="汉仪正圆 55简" charset="0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正圆 55简" charset="0"/>
                <a:ea typeface="汉仪正圆 55简" charset="0"/>
              </a:rPr>
            </a:fld>
            <a:endParaRPr lang="zh-CN" altLang="en-US">
              <a:latin typeface="汉仪正圆 55简" charset="0"/>
              <a:ea typeface="汉仪正圆 55简" charset="0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charset="0"/>
                <a:ea typeface="汉仪正圆-75W" charset="0"/>
              </a:rPr>
              <a:t>单击此处添加标题</a:t>
            </a:r>
            <a:endParaRPr lang="zh-CN" altLang="en-US">
              <a:latin typeface="汉仪正圆-75W" charset="0"/>
              <a:ea typeface="汉仪正圆-75W" charset="0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4470400"/>
            <a:ext cx="5334000" cy="1778000"/>
          </a:xfrm>
          <a:custGeom>
            <a:avLst/>
            <a:gdLst>
              <a:gd name="connisteX0" fmla="*/ 0 w 5334000"/>
              <a:gd name="connsiteY0" fmla="*/ 0 h 1778000"/>
              <a:gd name="connisteX1" fmla="*/ 5334000 w 5334000"/>
              <a:gd name="connsiteY1" fmla="*/ 0 h 1778000"/>
              <a:gd name="connisteX2" fmla="*/ 5334000 w 5334000"/>
              <a:gd name="connsiteY2" fmla="*/ 1270000 h 1778000"/>
              <a:gd name="connisteX3" fmla="*/ 4826000 w 5334000"/>
              <a:gd name="connsiteY3" fmla="*/ 1778000 h 1778000"/>
              <a:gd name="connisteX4" fmla="*/ 508000 w 5334000"/>
              <a:gd name="connsiteY4" fmla="*/ 1778000 h 1778000"/>
              <a:gd name="connisteX5" fmla="*/ 0 w 5334000"/>
              <a:gd name="connsiteY5" fmla="*/ 1270000 h 1778000"/>
              <a:gd name="connisteX6" fmla="*/ 0 w 5334000"/>
              <a:gd name="connsiteY6" fmla="*/ 0 h 177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5334000" h="1778000">
                <a:moveTo>
                  <a:pt x="0" y="0"/>
                </a:moveTo>
                <a:lnTo>
                  <a:pt x="5334000" y="0"/>
                </a:lnTo>
                <a:lnTo>
                  <a:pt x="5334000" y="1270000"/>
                </a:lnTo>
                <a:cubicBezTo>
                  <a:pt x="5334000" y="1550561"/>
                  <a:pt x="5106561" y="1778000"/>
                  <a:pt x="4826000" y="1778000"/>
                </a:cubicBezTo>
                <a:lnTo>
                  <a:pt x="508000" y="1778000"/>
                </a:lnTo>
                <a:cubicBezTo>
                  <a:pt x="227439" y="1778000"/>
                  <a:pt x="0" y="1550561"/>
                  <a:pt x="0" y="12700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 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5334000" cy="2946400"/>
          </a:xfrm>
          <a:custGeom>
            <a:avLst/>
            <a:gdLst>
              <a:gd name="connisteX0" fmla="*/ 0 w 5334000"/>
              <a:gd name="connsiteY0" fmla="*/ 508000 h 2946400"/>
              <a:gd name="connisteX1" fmla="*/ 508000 w 5334000"/>
              <a:gd name="connsiteY1" fmla="*/ 0 h 2946400"/>
              <a:gd name="connisteX2" fmla="*/ 4826000 w 5334000"/>
              <a:gd name="connsiteY2" fmla="*/ 0 h 2946400"/>
              <a:gd name="connisteX3" fmla="*/ 5334000 w 5334000"/>
              <a:gd name="connsiteY3" fmla="*/ 508000 h 2946400"/>
              <a:gd name="connisteX4" fmla="*/ 5334000 w 5334000"/>
              <a:gd name="connsiteY4" fmla="*/ 2946400 h 2946400"/>
              <a:gd name="connisteX5" fmla="*/ 0 w 5334000"/>
              <a:gd name="connsiteY5" fmla="*/ 2946400 h 2946400"/>
              <a:gd name="connisteX6" fmla="*/ 0 w 5334000"/>
              <a:gd name="connsiteY6" fmla="*/ 508000 h 2946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5334000" h="2946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946400"/>
                </a:lnTo>
                <a:lnTo>
                  <a:pt x="0" y="29464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charset="0"/>
                <a:ea typeface="汉仪正圆 55简" charset="0"/>
              </a:rPr>
              <a:t> </a:t>
            </a:r>
            <a:endParaRPr lang="zh-CN" altLang="en-US">
              <a:latin typeface="汉仪正圆 55简" charset="0"/>
              <a:ea typeface="汉仪正圆 55简" charset="0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47752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单击此处添加项标题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5334000"/>
            <a:ext cx="47244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单击此处添加项正文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248400" y="4470400"/>
            <a:ext cx="5334000" cy="1778000"/>
          </a:xfrm>
          <a:custGeom>
            <a:avLst/>
            <a:gdLst>
              <a:gd name="connisteX0" fmla="*/ 0 w 5334000"/>
              <a:gd name="connsiteY0" fmla="*/ 0 h 1778000"/>
              <a:gd name="connisteX1" fmla="*/ 5334000 w 5334000"/>
              <a:gd name="connsiteY1" fmla="*/ 0 h 1778000"/>
              <a:gd name="connisteX2" fmla="*/ 5334000 w 5334000"/>
              <a:gd name="connsiteY2" fmla="*/ 1270000 h 1778000"/>
              <a:gd name="connisteX3" fmla="*/ 4826000 w 5334000"/>
              <a:gd name="connsiteY3" fmla="*/ 1778000 h 1778000"/>
              <a:gd name="connisteX4" fmla="*/ 508000 w 5334000"/>
              <a:gd name="connsiteY4" fmla="*/ 1778000 h 1778000"/>
              <a:gd name="connisteX5" fmla="*/ 0 w 5334000"/>
              <a:gd name="connsiteY5" fmla="*/ 1270000 h 1778000"/>
              <a:gd name="connisteX6" fmla="*/ 0 w 5334000"/>
              <a:gd name="connsiteY6" fmla="*/ 0 h 177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5334000" h="1778000">
                <a:moveTo>
                  <a:pt x="0" y="0"/>
                </a:moveTo>
                <a:lnTo>
                  <a:pt x="5334000" y="0"/>
                </a:lnTo>
                <a:lnTo>
                  <a:pt x="5334000" y="1270000"/>
                </a:lnTo>
                <a:cubicBezTo>
                  <a:pt x="5334000" y="1550561"/>
                  <a:pt x="5106561" y="1778000"/>
                  <a:pt x="4826000" y="1778000"/>
                </a:cubicBezTo>
                <a:lnTo>
                  <a:pt x="508000" y="1778000"/>
                </a:lnTo>
                <a:cubicBezTo>
                  <a:pt x="227439" y="1778000"/>
                  <a:pt x="0" y="1550561"/>
                  <a:pt x="0" y="1270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 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248400" y="1524000"/>
            <a:ext cx="5334000" cy="2946400"/>
          </a:xfrm>
          <a:custGeom>
            <a:avLst/>
            <a:gdLst>
              <a:gd name="connisteX0" fmla="*/ 0 w 5334000"/>
              <a:gd name="connsiteY0" fmla="*/ 508000 h 2946400"/>
              <a:gd name="connisteX1" fmla="*/ 508000 w 5334000"/>
              <a:gd name="connsiteY1" fmla="*/ 0 h 2946400"/>
              <a:gd name="connisteX2" fmla="*/ 4826000 w 5334000"/>
              <a:gd name="connsiteY2" fmla="*/ 0 h 2946400"/>
              <a:gd name="connisteX3" fmla="*/ 5334000 w 5334000"/>
              <a:gd name="connsiteY3" fmla="*/ 508000 h 2946400"/>
              <a:gd name="connisteX4" fmla="*/ 5334000 w 5334000"/>
              <a:gd name="connsiteY4" fmla="*/ 2946400 h 2946400"/>
              <a:gd name="connisteX5" fmla="*/ 0 w 5334000"/>
              <a:gd name="connsiteY5" fmla="*/ 2946400 h 2946400"/>
              <a:gd name="connisteX6" fmla="*/ 0 w 5334000"/>
              <a:gd name="connsiteY6" fmla="*/ 508000 h 2946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5334000" h="2946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946400"/>
                </a:lnTo>
                <a:lnTo>
                  <a:pt x="0" y="29464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charset="0"/>
                <a:ea typeface="汉仪正圆 55简" charset="0"/>
              </a:rPr>
              <a:t> </a:t>
            </a:r>
            <a:endParaRPr lang="zh-CN" altLang="en-US">
              <a:latin typeface="汉仪正圆 55简" charset="0"/>
              <a:ea typeface="汉仪正圆 55简" charset="0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6553200" y="47752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单击此处添加项标题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553200" y="5334000"/>
            <a:ext cx="47244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单击此处添加项正文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1_2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正圆 55简" charset="0"/>
                <a:ea typeface="汉仪正圆 55简" charset="0"/>
              </a:rPr>
            </a:fld>
            <a:endParaRPr lang="zh-CN" altLang="en-US">
              <a:latin typeface="汉仪正圆 55简" charset="0"/>
              <a:ea typeface="汉仪正圆 55简" charset="0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正圆 55简" charset="0"/>
              <a:ea typeface="汉仪正圆 55简" charset="0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正圆 55简" charset="0"/>
                <a:ea typeface="汉仪正圆 55简" charset="0"/>
              </a:rPr>
            </a:fld>
            <a:endParaRPr lang="zh-CN" altLang="en-US">
              <a:latin typeface="汉仪正圆 55简" charset="0"/>
              <a:ea typeface="汉仪正圆 55简" charset="0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charset="0"/>
                <a:ea typeface="汉仪正圆-75W" charset="0"/>
              </a:rPr>
              <a:t>单击此处添加标题</a:t>
            </a:r>
            <a:endParaRPr lang="zh-CN" altLang="en-US">
              <a:latin typeface="汉仪正圆-75W" charset="0"/>
              <a:ea typeface="汉仪正圆-75W" charset="0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2" hasCustomPrompt="1"/>
            <p:custDataLst>
              <p:tags r:id="rId6"/>
            </p:custDataLst>
          </p:nvPr>
        </p:nvSpPr>
        <p:spPr>
          <a:xfrm>
            <a:off x="6096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 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3" hasCustomPrompt="1"/>
            <p:custDataLst>
              <p:tags r:id="rId7"/>
            </p:custDataLst>
          </p:nvPr>
        </p:nvSpPr>
        <p:spPr>
          <a:xfrm>
            <a:off x="1574800" y="22098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charset="0"/>
                <a:ea typeface="汉仪正圆 55简" charset="0"/>
              </a:rPr>
              <a:t> </a:t>
            </a:r>
            <a:endParaRPr lang="zh-CN" altLang="en-US">
              <a:latin typeface="汉仪正圆 55简" charset="0"/>
              <a:ea typeface="汉仪正圆 55简" charset="0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1016000" y="40894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单击添加项标题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1016000" y="4648200"/>
            <a:ext cx="264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单击此处添加项正文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4" hasCustomPrompt="1"/>
            <p:custDataLst>
              <p:tags r:id="rId10"/>
            </p:custDataLst>
          </p:nvPr>
        </p:nvSpPr>
        <p:spPr>
          <a:xfrm>
            <a:off x="43688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 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5" hasCustomPrompt="1"/>
            <p:custDataLst>
              <p:tags r:id="rId11"/>
            </p:custDataLst>
          </p:nvPr>
        </p:nvSpPr>
        <p:spPr>
          <a:xfrm>
            <a:off x="5334000" y="22098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charset="0"/>
                <a:ea typeface="汉仪正圆 55简" charset="0"/>
              </a:rPr>
              <a:t> </a:t>
            </a:r>
            <a:endParaRPr lang="zh-CN" altLang="en-US">
              <a:latin typeface="汉仪正圆 55简" charset="0"/>
              <a:ea typeface="汉仪正圆 55简" charset="0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4775200" y="40894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单击添加项标题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4775200" y="4648200"/>
            <a:ext cx="264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单击此处添加项正文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6" hasCustomPrompt="1"/>
            <p:custDataLst>
              <p:tags r:id="rId14"/>
            </p:custDataLst>
          </p:nvPr>
        </p:nvSpPr>
        <p:spPr>
          <a:xfrm>
            <a:off x="81280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 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21" name="图片占位符 20"/>
          <p:cNvSpPr>
            <a:spLocks noGrp="1"/>
          </p:cNvSpPr>
          <p:nvPr>
            <p:ph type="pic" idx="16397" hasCustomPrompt="1"/>
            <p:custDataLst>
              <p:tags r:id="rId15"/>
            </p:custDataLst>
          </p:nvPr>
        </p:nvSpPr>
        <p:spPr>
          <a:xfrm>
            <a:off x="9093200" y="22098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charset="0"/>
                <a:ea typeface="汉仪正圆 55简" charset="0"/>
              </a:rPr>
              <a:t> </a:t>
            </a:r>
            <a:endParaRPr lang="zh-CN" altLang="en-US">
              <a:latin typeface="汉仪正圆 55简" charset="0"/>
              <a:ea typeface="汉仪正圆 55简" charset="0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0" hasCustomPrompt="1"/>
            <p:custDataLst>
              <p:tags r:id="rId16"/>
            </p:custDataLst>
          </p:nvPr>
        </p:nvSpPr>
        <p:spPr>
          <a:xfrm>
            <a:off x="8534400" y="40894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单击添加项标题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23" name="文本占位符 22"/>
          <p:cNvSpPr>
            <a:spLocks noGrp="1"/>
          </p:cNvSpPr>
          <p:nvPr>
            <p:ph type="body" idx="16391" hasCustomPrompt="1"/>
            <p:custDataLst>
              <p:tags r:id="rId17"/>
            </p:custDataLst>
          </p:nvPr>
        </p:nvSpPr>
        <p:spPr>
          <a:xfrm>
            <a:off x="8534400" y="4648200"/>
            <a:ext cx="264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单击此处添加项正文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0_2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正圆 55简" charset="0"/>
                <a:ea typeface="汉仪正圆 55简" charset="0"/>
              </a:rPr>
            </a:fld>
            <a:endParaRPr lang="zh-CN" altLang="en-US">
              <a:latin typeface="汉仪正圆 55简" charset="0"/>
              <a:ea typeface="汉仪正圆 55简" charset="0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正圆 55简" charset="0"/>
              <a:ea typeface="汉仪正圆 55简" charset="0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正圆 55简" charset="0"/>
                <a:ea typeface="汉仪正圆 55简" charset="0"/>
              </a:rPr>
            </a:fld>
            <a:endParaRPr lang="zh-CN" altLang="en-US">
              <a:latin typeface="汉仪正圆 55简" charset="0"/>
              <a:ea typeface="汉仪正圆 55简" charset="0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52578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charset="0"/>
                <a:ea typeface="汉仪正圆-75W" charset="0"/>
              </a:rPr>
              <a:t>单击此处添加标题</a:t>
            </a:r>
            <a:endParaRPr lang="zh-CN" altLang="en-US">
              <a:latin typeface="汉仪正圆-75W" charset="0"/>
              <a:ea typeface="汉仪正圆-75W" charset="0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2" hasCustomPrompt="1"/>
            <p:custDataLst>
              <p:tags r:id="rId6"/>
            </p:custDataLst>
          </p:nvPr>
        </p:nvSpPr>
        <p:spPr>
          <a:xfrm>
            <a:off x="609600" y="609600"/>
            <a:ext cx="4038600" cy="5638800"/>
          </a:xfrm>
          <a:custGeom>
            <a:avLst/>
            <a:gdLst>
              <a:gd name="connisteX0" fmla="*/ 0 w 4038600"/>
              <a:gd name="connsiteY0" fmla="*/ 508000 h 5638800"/>
              <a:gd name="connisteX1" fmla="*/ 508000 w 4038600"/>
              <a:gd name="connsiteY1" fmla="*/ 0 h 5638800"/>
              <a:gd name="connisteX2" fmla="*/ 3530600 w 4038600"/>
              <a:gd name="connsiteY2" fmla="*/ 0 h 5638800"/>
              <a:gd name="connisteX3" fmla="*/ 4038600 w 4038600"/>
              <a:gd name="connsiteY3" fmla="*/ 508000 h 5638800"/>
              <a:gd name="connisteX4" fmla="*/ 4038600 w 4038600"/>
              <a:gd name="connsiteY4" fmla="*/ 5130800 h 5638800"/>
              <a:gd name="connisteX5" fmla="*/ 3530600 w 4038600"/>
              <a:gd name="connsiteY5" fmla="*/ 5638800 h 5638800"/>
              <a:gd name="connisteX6" fmla="*/ 508000 w 4038600"/>
              <a:gd name="connsiteY6" fmla="*/ 5638800 h 5638800"/>
              <a:gd name="connisteX7" fmla="*/ 0 w 4038600"/>
              <a:gd name="connsiteY7" fmla="*/ 5130800 h 5638800"/>
              <a:gd name="connisteX8" fmla="*/ 0 w 4038600"/>
              <a:gd name="connsiteY8" fmla="*/ 5080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4038600" h="5638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30600" y="0"/>
                </a:lnTo>
                <a:cubicBezTo>
                  <a:pt x="3811161" y="0"/>
                  <a:pt x="4038600" y="227439"/>
                  <a:pt x="4038600" y="508000"/>
                </a:cubicBezTo>
                <a:lnTo>
                  <a:pt x="4038600" y="5130800"/>
                </a:lnTo>
                <a:cubicBezTo>
                  <a:pt x="4038600" y="5411361"/>
                  <a:pt x="3811161" y="5638800"/>
                  <a:pt x="3530600" y="5638800"/>
                </a:cubicBezTo>
                <a:lnTo>
                  <a:pt x="508000" y="5638800"/>
                </a:lnTo>
                <a:cubicBezTo>
                  <a:pt x="227439" y="5638800"/>
                  <a:pt x="0" y="5411361"/>
                  <a:pt x="0" y="5130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 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3" hasCustomPrompt="1"/>
            <p:custDataLst>
              <p:tags r:id="rId7"/>
            </p:custDataLst>
          </p:nvPr>
        </p:nvSpPr>
        <p:spPr>
          <a:xfrm>
            <a:off x="5257800" y="1676400"/>
            <a:ext cx="50800" cy="1117600"/>
          </a:xfrm>
          <a:custGeom>
            <a:avLst/>
            <a:gdLst>
              <a:gd name="connisteX0" fmla="*/ 0 w 50800"/>
              <a:gd name="connsiteY0" fmla="*/ 25400 h 1117600"/>
              <a:gd name="connisteX1" fmla="*/ 25400 w 50800"/>
              <a:gd name="connsiteY1" fmla="*/ 0 h 1117600"/>
              <a:gd name="connisteX2" fmla="*/ 25400 w 50800"/>
              <a:gd name="connsiteY2" fmla="*/ 0 h 1117600"/>
              <a:gd name="connisteX3" fmla="*/ 50800 w 50800"/>
              <a:gd name="connsiteY3" fmla="*/ 25400 h 1117600"/>
              <a:gd name="connisteX4" fmla="*/ 50800 w 50800"/>
              <a:gd name="connsiteY4" fmla="*/ 1092200 h 1117600"/>
              <a:gd name="connisteX5" fmla="*/ 25400 w 50800"/>
              <a:gd name="connsiteY5" fmla="*/ 1117600 h 1117600"/>
              <a:gd name="connisteX6" fmla="*/ 25400 w 50800"/>
              <a:gd name="connsiteY6" fmla="*/ 1117600 h 1117600"/>
              <a:gd name="connisteX7" fmla="*/ 0 w 50800"/>
              <a:gd name="connsiteY7" fmla="*/ 1092200 h 1117600"/>
              <a:gd name="connisteX8" fmla="*/ 0 w 50800"/>
              <a:gd name="connsiteY8" fmla="*/ 25400 h 111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1176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092200"/>
                </a:lnTo>
                <a:cubicBezTo>
                  <a:pt x="50800" y="1106228"/>
                  <a:pt x="39428" y="1117600"/>
                  <a:pt x="25400" y="1117600"/>
                </a:cubicBezTo>
                <a:lnTo>
                  <a:pt x="25400" y="1117600"/>
                </a:lnTo>
                <a:cubicBezTo>
                  <a:pt x="11372" y="1117600"/>
                  <a:pt x="0" y="1106228"/>
                  <a:pt x="0" y="10922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 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5410200" y="16764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单击此处添加项标题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410200" y="2184400"/>
            <a:ext cx="6172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单击此处添加项正文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4" hasCustomPrompt="1"/>
            <p:custDataLst>
              <p:tags r:id="rId10"/>
            </p:custDataLst>
          </p:nvPr>
        </p:nvSpPr>
        <p:spPr>
          <a:xfrm>
            <a:off x="5257800" y="3403600"/>
            <a:ext cx="50800" cy="1117600"/>
          </a:xfrm>
          <a:custGeom>
            <a:avLst/>
            <a:gdLst>
              <a:gd name="connisteX0" fmla="*/ 0 w 50800"/>
              <a:gd name="connsiteY0" fmla="*/ 25400 h 1117600"/>
              <a:gd name="connisteX1" fmla="*/ 25400 w 50800"/>
              <a:gd name="connsiteY1" fmla="*/ 0 h 1117600"/>
              <a:gd name="connisteX2" fmla="*/ 25400 w 50800"/>
              <a:gd name="connsiteY2" fmla="*/ 0 h 1117600"/>
              <a:gd name="connisteX3" fmla="*/ 50800 w 50800"/>
              <a:gd name="connsiteY3" fmla="*/ 25400 h 1117600"/>
              <a:gd name="connisteX4" fmla="*/ 50800 w 50800"/>
              <a:gd name="connsiteY4" fmla="*/ 1092200 h 1117600"/>
              <a:gd name="connisteX5" fmla="*/ 25400 w 50800"/>
              <a:gd name="connsiteY5" fmla="*/ 1117600 h 1117600"/>
              <a:gd name="connisteX6" fmla="*/ 25400 w 50800"/>
              <a:gd name="connsiteY6" fmla="*/ 1117600 h 1117600"/>
              <a:gd name="connisteX7" fmla="*/ 0 w 50800"/>
              <a:gd name="connsiteY7" fmla="*/ 1092200 h 1117600"/>
              <a:gd name="connisteX8" fmla="*/ 0 w 50800"/>
              <a:gd name="connsiteY8" fmla="*/ 25400 h 111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1176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092200"/>
                </a:lnTo>
                <a:cubicBezTo>
                  <a:pt x="50800" y="1106228"/>
                  <a:pt x="39428" y="1117600"/>
                  <a:pt x="25400" y="1117600"/>
                </a:cubicBezTo>
                <a:lnTo>
                  <a:pt x="25400" y="1117600"/>
                </a:lnTo>
                <a:cubicBezTo>
                  <a:pt x="11372" y="1117600"/>
                  <a:pt x="0" y="1106228"/>
                  <a:pt x="0" y="10922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 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5410200" y="34036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单击此处添加项标题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5410200" y="3911600"/>
            <a:ext cx="6172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单击此处添加项正文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19" name="装饰  8"/>
          <p:cNvSpPr>
            <a:spLocks noGrp="1"/>
          </p:cNvSpPr>
          <p:nvPr>
            <p:ph type="body" idx="16395" hasCustomPrompt="1"/>
            <p:custDataLst>
              <p:tags r:id="rId13"/>
            </p:custDataLst>
          </p:nvPr>
        </p:nvSpPr>
        <p:spPr>
          <a:xfrm>
            <a:off x="5257800" y="5130800"/>
            <a:ext cx="50800" cy="1117600"/>
          </a:xfrm>
          <a:custGeom>
            <a:avLst/>
            <a:gdLst>
              <a:gd name="connisteX0" fmla="*/ 0 w 50800"/>
              <a:gd name="connsiteY0" fmla="*/ 25400 h 1117600"/>
              <a:gd name="connisteX1" fmla="*/ 25400 w 50800"/>
              <a:gd name="connsiteY1" fmla="*/ 0 h 1117600"/>
              <a:gd name="connisteX2" fmla="*/ 25400 w 50800"/>
              <a:gd name="connsiteY2" fmla="*/ 0 h 1117600"/>
              <a:gd name="connisteX3" fmla="*/ 50800 w 50800"/>
              <a:gd name="connsiteY3" fmla="*/ 25400 h 1117600"/>
              <a:gd name="connisteX4" fmla="*/ 50800 w 50800"/>
              <a:gd name="connsiteY4" fmla="*/ 1092200 h 1117600"/>
              <a:gd name="connisteX5" fmla="*/ 25400 w 50800"/>
              <a:gd name="connsiteY5" fmla="*/ 1117600 h 1117600"/>
              <a:gd name="connisteX6" fmla="*/ 25400 w 50800"/>
              <a:gd name="connsiteY6" fmla="*/ 1117600 h 1117600"/>
              <a:gd name="connisteX7" fmla="*/ 0 w 50800"/>
              <a:gd name="connsiteY7" fmla="*/ 1092200 h 1117600"/>
              <a:gd name="connisteX8" fmla="*/ 0 w 50800"/>
              <a:gd name="connsiteY8" fmla="*/ 25400 h 111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1176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092200"/>
                </a:lnTo>
                <a:cubicBezTo>
                  <a:pt x="50800" y="1106228"/>
                  <a:pt x="39428" y="1117600"/>
                  <a:pt x="25400" y="1117600"/>
                </a:cubicBezTo>
                <a:lnTo>
                  <a:pt x="25400" y="1117600"/>
                </a:lnTo>
                <a:cubicBezTo>
                  <a:pt x="11372" y="1117600"/>
                  <a:pt x="0" y="1106228"/>
                  <a:pt x="0" y="10922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 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20" name="文本占位符 19"/>
          <p:cNvSpPr>
            <a:spLocks noGrp="1"/>
          </p:cNvSpPr>
          <p:nvPr>
            <p:ph type="body" idx="16390" hasCustomPrompt="1"/>
            <p:custDataLst>
              <p:tags r:id="rId14"/>
            </p:custDataLst>
          </p:nvPr>
        </p:nvSpPr>
        <p:spPr>
          <a:xfrm>
            <a:off x="5410200" y="51308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单击此处添加项标题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5"/>
            </p:custDataLst>
          </p:nvPr>
        </p:nvSpPr>
        <p:spPr>
          <a:xfrm>
            <a:off x="5410200" y="5638800"/>
            <a:ext cx="6172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单击此处添加项正文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42_2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正圆 55简" charset="0"/>
                <a:ea typeface="汉仪正圆 55简" charset="0"/>
              </a:rPr>
            </a:fld>
            <a:endParaRPr lang="zh-CN" altLang="en-US">
              <a:latin typeface="汉仪正圆 55简" charset="0"/>
              <a:ea typeface="汉仪正圆 55简" charset="0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正圆 55简" charset="0"/>
              <a:ea typeface="汉仪正圆 55简" charset="0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正圆 55简" charset="0"/>
                <a:ea typeface="汉仪正圆 55简" charset="0"/>
              </a:rPr>
            </a:fld>
            <a:endParaRPr lang="zh-CN" altLang="en-US">
              <a:latin typeface="汉仪正圆 55简" charset="0"/>
              <a:ea typeface="汉仪正圆 55简" charset="0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charset="0"/>
                <a:ea typeface="汉仪正圆-75W" charset="0"/>
              </a:rPr>
              <a:t>单击此处添加标题</a:t>
            </a:r>
            <a:endParaRPr lang="zh-CN" altLang="en-US">
              <a:latin typeface="汉仪正圆-75W" charset="0"/>
              <a:ea typeface="汉仪正圆-75W" charset="0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4" hasCustomPrompt="1"/>
            <p:custDataLst>
              <p:tags r:id="rId6"/>
            </p:custDataLst>
          </p:nvPr>
        </p:nvSpPr>
        <p:spPr>
          <a:xfrm>
            <a:off x="609600" y="1524000"/>
            <a:ext cx="10972800" cy="2540000"/>
          </a:xfrm>
          <a:custGeom>
            <a:avLst/>
            <a:gdLst>
              <a:gd name="connisteX0" fmla="*/ 0 w 10972800"/>
              <a:gd name="connsiteY0" fmla="*/ 508000 h 2540000"/>
              <a:gd name="connisteX1" fmla="*/ 508000 w 10972800"/>
              <a:gd name="connsiteY1" fmla="*/ 0 h 2540000"/>
              <a:gd name="connisteX2" fmla="*/ 10464800 w 10972800"/>
              <a:gd name="connsiteY2" fmla="*/ 0 h 2540000"/>
              <a:gd name="connisteX3" fmla="*/ 10972800 w 10972800"/>
              <a:gd name="connsiteY3" fmla="*/ 508000 h 2540000"/>
              <a:gd name="connisteX4" fmla="*/ 10972800 w 10972800"/>
              <a:gd name="connsiteY4" fmla="*/ 2032000 h 2540000"/>
              <a:gd name="connisteX5" fmla="*/ 10464800 w 10972800"/>
              <a:gd name="connsiteY5" fmla="*/ 2540000 h 2540000"/>
              <a:gd name="connisteX6" fmla="*/ 508000 w 10972800"/>
              <a:gd name="connsiteY6" fmla="*/ 2540000 h 2540000"/>
              <a:gd name="connisteX7" fmla="*/ 0 w 10972800"/>
              <a:gd name="connsiteY7" fmla="*/ 2032000 h 2540000"/>
              <a:gd name="connisteX8" fmla="*/ 0 w 10972800"/>
              <a:gd name="connsiteY8" fmla="*/ 508000 h 2540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5400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2032000"/>
                </a:lnTo>
                <a:cubicBezTo>
                  <a:pt x="10972800" y="2312561"/>
                  <a:pt x="10745361" y="2540000"/>
                  <a:pt x="10464800" y="2540000"/>
                </a:cubicBezTo>
                <a:lnTo>
                  <a:pt x="508000" y="2540000"/>
                </a:lnTo>
                <a:cubicBezTo>
                  <a:pt x="227439" y="2540000"/>
                  <a:pt x="0" y="2312561"/>
                  <a:pt x="0" y="20320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 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5" hasCustomPrompt="1"/>
            <p:custDataLst>
              <p:tags r:id="rId7"/>
            </p:custDataLst>
          </p:nvPr>
        </p:nvSpPr>
        <p:spPr>
          <a:xfrm>
            <a:off x="609600" y="45212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 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762000" y="4521200"/>
            <a:ext cx="2133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项标题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762000" y="5029200"/>
            <a:ext cx="21336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单击此处添加项正文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6" hasCustomPrompt="1"/>
            <p:custDataLst>
              <p:tags r:id="rId10"/>
            </p:custDataLst>
          </p:nvPr>
        </p:nvSpPr>
        <p:spPr>
          <a:xfrm>
            <a:off x="3505200" y="45212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 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3657600" y="4521200"/>
            <a:ext cx="2133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项标题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3657600" y="5029200"/>
            <a:ext cx="21336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单击此处添加项正文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19" name="装饰  8"/>
          <p:cNvSpPr>
            <a:spLocks noGrp="1"/>
          </p:cNvSpPr>
          <p:nvPr>
            <p:ph type="body" idx="16397" hasCustomPrompt="1"/>
            <p:custDataLst>
              <p:tags r:id="rId13"/>
            </p:custDataLst>
          </p:nvPr>
        </p:nvSpPr>
        <p:spPr>
          <a:xfrm>
            <a:off x="6400800" y="45212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 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20" name="文本占位符 19"/>
          <p:cNvSpPr>
            <a:spLocks noGrp="1"/>
          </p:cNvSpPr>
          <p:nvPr>
            <p:ph type="body" idx="16390" hasCustomPrompt="1"/>
            <p:custDataLst>
              <p:tags r:id="rId14"/>
            </p:custDataLst>
          </p:nvPr>
        </p:nvSpPr>
        <p:spPr>
          <a:xfrm>
            <a:off x="6553200" y="4521200"/>
            <a:ext cx="2133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项标题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5"/>
            </p:custDataLst>
          </p:nvPr>
        </p:nvSpPr>
        <p:spPr>
          <a:xfrm>
            <a:off x="6553200" y="5029200"/>
            <a:ext cx="21336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单击此处添加项正文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22" name="装饰  1"/>
          <p:cNvSpPr>
            <a:spLocks noGrp="1"/>
          </p:cNvSpPr>
          <p:nvPr>
            <p:ph type="body" idx="16398" hasCustomPrompt="1"/>
            <p:custDataLst>
              <p:tags r:id="rId16"/>
            </p:custDataLst>
          </p:nvPr>
        </p:nvSpPr>
        <p:spPr>
          <a:xfrm>
            <a:off x="9296400" y="45212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 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23" name="文本占位符 22"/>
          <p:cNvSpPr>
            <a:spLocks noGrp="1"/>
          </p:cNvSpPr>
          <p:nvPr>
            <p:ph type="body" idx="16392" hasCustomPrompt="1"/>
            <p:custDataLst>
              <p:tags r:id="rId17"/>
            </p:custDataLst>
          </p:nvPr>
        </p:nvSpPr>
        <p:spPr>
          <a:xfrm>
            <a:off x="9448800" y="4521200"/>
            <a:ext cx="2133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项标题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24" name="文本占位符 23"/>
          <p:cNvSpPr>
            <a:spLocks noGrp="1"/>
          </p:cNvSpPr>
          <p:nvPr>
            <p:ph type="body" idx="16393" hasCustomPrompt="1"/>
            <p:custDataLst>
              <p:tags r:id="rId18"/>
            </p:custDataLst>
          </p:nvPr>
        </p:nvSpPr>
        <p:spPr>
          <a:xfrm>
            <a:off x="9448800" y="5029200"/>
            <a:ext cx="21336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单击此处添加项正文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7_1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正圆 55简" charset="0"/>
                <a:ea typeface="汉仪正圆 55简" charset="0"/>
              </a:rPr>
            </a:fld>
            <a:endParaRPr lang="zh-CN" altLang="en-US">
              <a:latin typeface="汉仪正圆 55简" charset="0"/>
              <a:ea typeface="汉仪正圆 55简" charset="0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正圆 55简" charset="0"/>
              <a:ea typeface="汉仪正圆 55简" charset="0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正圆 55简" charset="0"/>
                <a:ea typeface="汉仪正圆 55简" charset="0"/>
              </a:rPr>
            </a:fld>
            <a:endParaRPr lang="zh-CN" altLang="en-US">
              <a:latin typeface="汉仪正圆 55简" charset="0"/>
              <a:ea typeface="汉仪正圆 55简" charset="0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charset="0"/>
                <a:ea typeface="汉仪正圆-75W" charset="0"/>
              </a:rPr>
              <a:t>单击此处添加标题</a:t>
            </a:r>
            <a:endParaRPr lang="zh-CN" altLang="en-US">
              <a:latin typeface="汉仪正圆-75W" charset="0"/>
              <a:ea typeface="汉仪正圆-75W" charset="0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2" hasCustomPrompt="1"/>
            <p:custDataLst>
              <p:tags r:id="rId6"/>
            </p:custDataLst>
          </p:nvPr>
        </p:nvSpPr>
        <p:spPr>
          <a:xfrm>
            <a:off x="609600" y="4165600"/>
            <a:ext cx="3454400" cy="2082800"/>
          </a:xfrm>
          <a:custGeom>
            <a:avLst/>
            <a:gdLst>
              <a:gd name="connisteX0" fmla="*/ 0 w 3454400"/>
              <a:gd name="connsiteY0" fmla="*/ 0 h 2082800"/>
              <a:gd name="connisteX1" fmla="*/ 3454400 w 3454400"/>
              <a:gd name="connsiteY1" fmla="*/ 0 h 2082800"/>
              <a:gd name="connisteX2" fmla="*/ 3454400 w 3454400"/>
              <a:gd name="connsiteY2" fmla="*/ 1574800 h 2082800"/>
              <a:gd name="connisteX3" fmla="*/ 2946400 w 3454400"/>
              <a:gd name="connsiteY3" fmla="*/ 2082800 h 2082800"/>
              <a:gd name="connisteX4" fmla="*/ 508000 w 3454400"/>
              <a:gd name="connsiteY4" fmla="*/ 2082800 h 2082800"/>
              <a:gd name="connisteX5" fmla="*/ 0 w 3454400"/>
              <a:gd name="connsiteY5" fmla="*/ 1574800 h 2082800"/>
              <a:gd name="connisteX6" fmla="*/ 0 w 3454400"/>
              <a:gd name="connsiteY6" fmla="*/ 0 h 208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082800">
                <a:moveTo>
                  <a:pt x="0" y="0"/>
                </a:moveTo>
                <a:lnTo>
                  <a:pt x="3454400" y="0"/>
                </a:lnTo>
                <a:lnTo>
                  <a:pt x="3454400" y="1574800"/>
                </a:lnTo>
                <a:cubicBezTo>
                  <a:pt x="3454400" y="1855361"/>
                  <a:pt x="3226961" y="2082800"/>
                  <a:pt x="2946400" y="2082800"/>
                </a:cubicBezTo>
                <a:lnTo>
                  <a:pt x="508000" y="2082800"/>
                </a:lnTo>
                <a:cubicBezTo>
                  <a:pt x="227439" y="2082800"/>
                  <a:pt x="0" y="1855361"/>
                  <a:pt x="0" y="15748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 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3" hasCustomPrompt="1"/>
            <p:custDataLst>
              <p:tags r:id="rId7"/>
            </p:custDataLst>
          </p:nvPr>
        </p:nvSpPr>
        <p:spPr>
          <a:xfrm>
            <a:off x="609600" y="1524000"/>
            <a:ext cx="3454400" cy="2641600"/>
          </a:xfrm>
          <a:custGeom>
            <a:avLst/>
            <a:gdLst>
              <a:gd name="connisteX0" fmla="*/ 0 w 3454400"/>
              <a:gd name="connsiteY0" fmla="*/ 508000 h 2641600"/>
              <a:gd name="connisteX1" fmla="*/ 508000 w 3454400"/>
              <a:gd name="connsiteY1" fmla="*/ 0 h 2641600"/>
              <a:gd name="connisteX2" fmla="*/ 2946400 w 3454400"/>
              <a:gd name="connsiteY2" fmla="*/ 0 h 2641600"/>
              <a:gd name="connisteX3" fmla="*/ 3454400 w 3454400"/>
              <a:gd name="connsiteY3" fmla="*/ 508000 h 2641600"/>
              <a:gd name="connisteX4" fmla="*/ 3454400 w 3454400"/>
              <a:gd name="connsiteY4" fmla="*/ 2641600 h 2641600"/>
              <a:gd name="connisteX5" fmla="*/ 0 w 3454400"/>
              <a:gd name="connsiteY5" fmla="*/ 2641600 h 2641600"/>
              <a:gd name="connisteX6" fmla="*/ 0 w 3454400"/>
              <a:gd name="connsiteY6" fmla="*/ 50800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641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2641600"/>
                </a:lnTo>
                <a:lnTo>
                  <a:pt x="0" y="26416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charset="0"/>
                <a:ea typeface="汉仪正圆 55简" charset="0"/>
              </a:rPr>
              <a:t> </a:t>
            </a:r>
            <a:endParaRPr lang="zh-CN" altLang="en-US">
              <a:latin typeface="汉仪正圆 55简" charset="0"/>
              <a:ea typeface="汉仪正圆 55简" charset="0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44704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单击添加项标题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5029200"/>
            <a:ext cx="28448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单击此处添加项正文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4" hasCustomPrompt="1"/>
            <p:custDataLst>
              <p:tags r:id="rId10"/>
            </p:custDataLst>
          </p:nvPr>
        </p:nvSpPr>
        <p:spPr>
          <a:xfrm>
            <a:off x="4368800" y="4165600"/>
            <a:ext cx="3454400" cy="2082800"/>
          </a:xfrm>
          <a:custGeom>
            <a:avLst/>
            <a:gdLst>
              <a:gd name="connisteX0" fmla="*/ 0 w 3454400"/>
              <a:gd name="connsiteY0" fmla="*/ 0 h 2082800"/>
              <a:gd name="connisteX1" fmla="*/ 3454400 w 3454400"/>
              <a:gd name="connsiteY1" fmla="*/ 0 h 2082800"/>
              <a:gd name="connisteX2" fmla="*/ 3454400 w 3454400"/>
              <a:gd name="connsiteY2" fmla="*/ 1574800 h 2082800"/>
              <a:gd name="connisteX3" fmla="*/ 2946400 w 3454400"/>
              <a:gd name="connsiteY3" fmla="*/ 2082800 h 2082800"/>
              <a:gd name="connisteX4" fmla="*/ 508000 w 3454400"/>
              <a:gd name="connsiteY4" fmla="*/ 2082800 h 2082800"/>
              <a:gd name="connisteX5" fmla="*/ 0 w 3454400"/>
              <a:gd name="connsiteY5" fmla="*/ 1574800 h 2082800"/>
              <a:gd name="connisteX6" fmla="*/ 0 w 3454400"/>
              <a:gd name="connsiteY6" fmla="*/ 0 h 208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082800">
                <a:moveTo>
                  <a:pt x="0" y="0"/>
                </a:moveTo>
                <a:lnTo>
                  <a:pt x="3454400" y="0"/>
                </a:lnTo>
                <a:lnTo>
                  <a:pt x="3454400" y="1574800"/>
                </a:lnTo>
                <a:cubicBezTo>
                  <a:pt x="3454400" y="1855361"/>
                  <a:pt x="3226961" y="2082800"/>
                  <a:pt x="2946400" y="2082800"/>
                </a:cubicBezTo>
                <a:lnTo>
                  <a:pt x="508000" y="2082800"/>
                </a:lnTo>
                <a:cubicBezTo>
                  <a:pt x="227439" y="2082800"/>
                  <a:pt x="0" y="1855361"/>
                  <a:pt x="0" y="15748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 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5" hasCustomPrompt="1"/>
            <p:custDataLst>
              <p:tags r:id="rId11"/>
            </p:custDataLst>
          </p:nvPr>
        </p:nvSpPr>
        <p:spPr>
          <a:xfrm>
            <a:off x="4368800" y="1524000"/>
            <a:ext cx="3454400" cy="2641600"/>
          </a:xfrm>
          <a:custGeom>
            <a:avLst/>
            <a:gdLst>
              <a:gd name="connisteX0" fmla="*/ 0 w 3454400"/>
              <a:gd name="connsiteY0" fmla="*/ 508000 h 2641600"/>
              <a:gd name="connisteX1" fmla="*/ 508000 w 3454400"/>
              <a:gd name="connsiteY1" fmla="*/ 0 h 2641600"/>
              <a:gd name="connisteX2" fmla="*/ 2946400 w 3454400"/>
              <a:gd name="connsiteY2" fmla="*/ 0 h 2641600"/>
              <a:gd name="connisteX3" fmla="*/ 3454400 w 3454400"/>
              <a:gd name="connsiteY3" fmla="*/ 508000 h 2641600"/>
              <a:gd name="connisteX4" fmla="*/ 3454400 w 3454400"/>
              <a:gd name="connsiteY4" fmla="*/ 2641600 h 2641600"/>
              <a:gd name="connisteX5" fmla="*/ 0 w 3454400"/>
              <a:gd name="connsiteY5" fmla="*/ 2641600 h 2641600"/>
              <a:gd name="connisteX6" fmla="*/ 0 w 3454400"/>
              <a:gd name="connsiteY6" fmla="*/ 50800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641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2641600"/>
                </a:lnTo>
                <a:lnTo>
                  <a:pt x="0" y="26416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charset="0"/>
                <a:ea typeface="汉仪正圆 55简" charset="0"/>
              </a:rPr>
              <a:t> </a:t>
            </a:r>
            <a:endParaRPr lang="zh-CN" altLang="en-US">
              <a:latin typeface="汉仪正圆 55简" charset="0"/>
              <a:ea typeface="汉仪正圆 55简" charset="0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4673600" y="44704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单击添加项标题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4673600" y="5029200"/>
            <a:ext cx="28448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单击此处添加项正文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6" hasCustomPrompt="1"/>
            <p:custDataLst>
              <p:tags r:id="rId14"/>
            </p:custDataLst>
          </p:nvPr>
        </p:nvSpPr>
        <p:spPr>
          <a:xfrm>
            <a:off x="8128000" y="4165600"/>
            <a:ext cx="3454400" cy="2082800"/>
          </a:xfrm>
          <a:custGeom>
            <a:avLst/>
            <a:gdLst>
              <a:gd name="connisteX0" fmla="*/ 0 w 3454400"/>
              <a:gd name="connsiteY0" fmla="*/ 0 h 2082800"/>
              <a:gd name="connisteX1" fmla="*/ 3454400 w 3454400"/>
              <a:gd name="connsiteY1" fmla="*/ 0 h 2082800"/>
              <a:gd name="connisteX2" fmla="*/ 3454400 w 3454400"/>
              <a:gd name="connsiteY2" fmla="*/ 1574800 h 2082800"/>
              <a:gd name="connisteX3" fmla="*/ 2946400 w 3454400"/>
              <a:gd name="connsiteY3" fmla="*/ 2082800 h 2082800"/>
              <a:gd name="connisteX4" fmla="*/ 508000 w 3454400"/>
              <a:gd name="connsiteY4" fmla="*/ 2082800 h 2082800"/>
              <a:gd name="connisteX5" fmla="*/ 0 w 3454400"/>
              <a:gd name="connsiteY5" fmla="*/ 1574800 h 2082800"/>
              <a:gd name="connisteX6" fmla="*/ 0 w 3454400"/>
              <a:gd name="connsiteY6" fmla="*/ 0 h 208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082800">
                <a:moveTo>
                  <a:pt x="0" y="0"/>
                </a:moveTo>
                <a:lnTo>
                  <a:pt x="3454400" y="0"/>
                </a:lnTo>
                <a:lnTo>
                  <a:pt x="3454400" y="1574800"/>
                </a:lnTo>
                <a:cubicBezTo>
                  <a:pt x="3454400" y="1855361"/>
                  <a:pt x="3226961" y="2082800"/>
                  <a:pt x="2946400" y="2082800"/>
                </a:cubicBezTo>
                <a:lnTo>
                  <a:pt x="508000" y="2082800"/>
                </a:lnTo>
                <a:cubicBezTo>
                  <a:pt x="227439" y="2082800"/>
                  <a:pt x="0" y="1855361"/>
                  <a:pt x="0" y="15748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 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21" name="图片占位符 20"/>
          <p:cNvSpPr>
            <a:spLocks noGrp="1"/>
          </p:cNvSpPr>
          <p:nvPr>
            <p:ph type="pic" idx="16397" hasCustomPrompt="1"/>
            <p:custDataLst>
              <p:tags r:id="rId15"/>
            </p:custDataLst>
          </p:nvPr>
        </p:nvSpPr>
        <p:spPr>
          <a:xfrm>
            <a:off x="8128000" y="1524000"/>
            <a:ext cx="3454400" cy="2641600"/>
          </a:xfrm>
          <a:custGeom>
            <a:avLst/>
            <a:gdLst>
              <a:gd name="connisteX0" fmla="*/ 0 w 3454400"/>
              <a:gd name="connsiteY0" fmla="*/ 508000 h 2641600"/>
              <a:gd name="connisteX1" fmla="*/ 508000 w 3454400"/>
              <a:gd name="connsiteY1" fmla="*/ 0 h 2641600"/>
              <a:gd name="connisteX2" fmla="*/ 2946400 w 3454400"/>
              <a:gd name="connsiteY2" fmla="*/ 0 h 2641600"/>
              <a:gd name="connisteX3" fmla="*/ 3454400 w 3454400"/>
              <a:gd name="connsiteY3" fmla="*/ 508000 h 2641600"/>
              <a:gd name="connisteX4" fmla="*/ 3454400 w 3454400"/>
              <a:gd name="connsiteY4" fmla="*/ 2641600 h 2641600"/>
              <a:gd name="connisteX5" fmla="*/ 0 w 3454400"/>
              <a:gd name="connsiteY5" fmla="*/ 2641600 h 2641600"/>
              <a:gd name="connisteX6" fmla="*/ 0 w 3454400"/>
              <a:gd name="connsiteY6" fmla="*/ 50800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641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2641600"/>
                </a:lnTo>
                <a:lnTo>
                  <a:pt x="0" y="26416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charset="0"/>
                <a:ea typeface="汉仪正圆 55简" charset="0"/>
              </a:rPr>
              <a:t> </a:t>
            </a:r>
            <a:endParaRPr lang="zh-CN" altLang="en-US">
              <a:latin typeface="汉仪正圆 55简" charset="0"/>
              <a:ea typeface="汉仪正圆 55简" charset="0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0" hasCustomPrompt="1"/>
            <p:custDataLst>
              <p:tags r:id="rId16"/>
            </p:custDataLst>
          </p:nvPr>
        </p:nvSpPr>
        <p:spPr>
          <a:xfrm>
            <a:off x="8432800" y="44704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单击添加项标题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23" name="文本占位符 22"/>
          <p:cNvSpPr>
            <a:spLocks noGrp="1"/>
          </p:cNvSpPr>
          <p:nvPr>
            <p:ph type="body" idx="16391" hasCustomPrompt="1"/>
            <p:custDataLst>
              <p:tags r:id="rId17"/>
            </p:custDataLst>
          </p:nvPr>
        </p:nvSpPr>
        <p:spPr>
          <a:xfrm>
            <a:off x="8432800" y="5029200"/>
            <a:ext cx="28448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单击此处添加项正文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1_5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正圆 55简" charset="0"/>
                <a:ea typeface="汉仪正圆 55简" charset="0"/>
              </a:rPr>
            </a:fld>
            <a:endParaRPr lang="zh-CN" altLang="en-US">
              <a:latin typeface="汉仪正圆 55简" charset="0"/>
              <a:ea typeface="汉仪正圆 55简" charset="0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正圆 55简" charset="0"/>
              <a:ea typeface="汉仪正圆 55简" charset="0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正圆 55简" charset="0"/>
                <a:ea typeface="汉仪正圆 55简" charset="0"/>
              </a:rPr>
            </a:fld>
            <a:endParaRPr lang="zh-CN" altLang="en-US">
              <a:latin typeface="汉仪正圆 55简" charset="0"/>
              <a:ea typeface="汉仪正圆 55简" charset="0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35306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charset="0"/>
                <a:ea typeface="汉仪正圆-75W" charset="0"/>
              </a:rPr>
              <a:t>单击此处添加标题</a:t>
            </a:r>
            <a:endParaRPr lang="zh-CN" altLang="en-US">
              <a:latin typeface="汉仪正圆-75W" charset="0"/>
              <a:ea typeface="汉仪正圆-75W" charset="0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4" hasCustomPrompt="1"/>
            <p:custDataLst>
              <p:tags r:id="rId6"/>
            </p:custDataLst>
          </p:nvPr>
        </p:nvSpPr>
        <p:spPr>
          <a:xfrm>
            <a:off x="609600" y="609600"/>
            <a:ext cx="10972800" cy="2387600"/>
          </a:xfrm>
          <a:custGeom>
            <a:avLst/>
            <a:gdLst>
              <a:gd name="connisteX0" fmla="*/ 0 w 10972800"/>
              <a:gd name="connsiteY0" fmla="*/ 508000 h 2387600"/>
              <a:gd name="connisteX1" fmla="*/ 508000 w 10972800"/>
              <a:gd name="connsiteY1" fmla="*/ 0 h 2387600"/>
              <a:gd name="connisteX2" fmla="*/ 10464800 w 10972800"/>
              <a:gd name="connsiteY2" fmla="*/ 0 h 2387600"/>
              <a:gd name="connisteX3" fmla="*/ 10972800 w 10972800"/>
              <a:gd name="connsiteY3" fmla="*/ 508000 h 2387600"/>
              <a:gd name="connisteX4" fmla="*/ 10972800 w 10972800"/>
              <a:gd name="connsiteY4" fmla="*/ 1879600 h 2387600"/>
              <a:gd name="connisteX5" fmla="*/ 10464800 w 10972800"/>
              <a:gd name="connsiteY5" fmla="*/ 2387600 h 2387600"/>
              <a:gd name="connisteX6" fmla="*/ 508000 w 10972800"/>
              <a:gd name="connsiteY6" fmla="*/ 2387600 h 2387600"/>
              <a:gd name="connisteX7" fmla="*/ 0 w 10972800"/>
              <a:gd name="connsiteY7" fmla="*/ 1879600 h 2387600"/>
              <a:gd name="connisteX8" fmla="*/ 0 w 10972800"/>
              <a:gd name="connsiteY8" fmla="*/ 50800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387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879600"/>
                </a:lnTo>
                <a:cubicBezTo>
                  <a:pt x="10972800" y="2160161"/>
                  <a:pt x="10745361" y="2387600"/>
                  <a:pt x="10464800" y="2387600"/>
                </a:cubicBezTo>
                <a:lnTo>
                  <a:pt x="508000" y="2387600"/>
                </a:lnTo>
                <a:cubicBezTo>
                  <a:pt x="227439" y="2387600"/>
                  <a:pt x="0" y="2160161"/>
                  <a:pt x="0" y="1879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 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5" hasCustomPrompt="1"/>
            <p:custDataLst>
              <p:tags r:id="rId7"/>
            </p:custDataLst>
          </p:nvPr>
        </p:nvSpPr>
        <p:spPr>
          <a:xfrm>
            <a:off x="609600" y="45212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 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762000" y="4521200"/>
            <a:ext cx="2133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项标题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762000" y="5029200"/>
            <a:ext cx="21336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单击此处添加项正文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6" hasCustomPrompt="1"/>
            <p:custDataLst>
              <p:tags r:id="rId10"/>
            </p:custDataLst>
          </p:nvPr>
        </p:nvSpPr>
        <p:spPr>
          <a:xfrm>
            <a:off x="3505200" y="45212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 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3657600" y="4521200"/>
            <a:ext cx="2133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项标题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3657600" y="5029200"/>
            <a:ext cx="21336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单击此处添加项正文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19" name="装饰  8"/>
          <p:cNvSpPr>
            <a:spLocks noGrp="1"/>
          </p:cNvSpPr>
          <p:nvPr>
            <p:ph type="body" idx="16397" hasCustomPrompt="1"/>
            <p:custDataLst>
              <p:tags r:id="rId13"/>
            </p:custDataLst>
          </p:nvPr>
        </p:nvSpPr>
        <p:spPr>
          <a:xfrm>
            <a:off x="6400800" y="45212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 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20" name="文本占位符 19"/>
          <p:cNvSpPr>
            <a:spLocks noGrp="1"/>
          </p:cNvSpPr>
          <p:nvPr>
            <p:ph type="body" idx="16390" hasCustomPrompt="1"/>
            <p:custDataLst>
              <p:tags r:id="rId14"/>
            </p:custDataLst>
          </p:nvPr>
        </p:nvSpPr>
        <p:spPr>
          <a:xfrm>
            <a:off x="6553200" y="4521200"/>
            <a:ext cx="2133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项标题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5"/>
            </p:custDataLst>
          </p:nvPr>
        </p:nvSpPr>
        <p:spPr>
          <a:xfrm>
            <a:off x="6553200" y="5029200"/>
            <a:ext cx="21336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单击此处添加项正文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22" name="装饰  1"/>
          <p:cNvSpPr>
            <a:spLocks noGrp="1"/>
          </p:cNvSpPr>
          <p:nvPr>
            <p:ph type="body" idx="16398" hasCustomPrompt="1"/>
            <p:custDataLst>
              <p:tags r:id="rId16"/>
            </p:custDataLst>
          </p:nvPr>
        </p:nvSpPr>
        <p:spPr>
          <a:xfrm>
            <a:off x="9296400" y="45212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 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23" name="文本占位符 22"/>
          <p:cNvSpPr>
            <a:spLocks noGrp="1"/>
          </p:cNvSpPr>
          <p:nvPr>
            <p:ph type="body" idx="16392" hasCustomPrompt="1"/>
            <p:custDataLst>
              <p:tags r:id="rId17"/>
            </p:custDataLst>
          </p:nvPr>
        </p:nvSpPr>
        <p:spPr>
          <a:xfrm>
            <a:off x="9448800" y="4521200"/>
            <a:ext cx="2133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项标题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  <p:sp>
        <p:nvSpPr>
          <p:cNvPr id="24" name="文本占位符 23"/>
          <p:cNvSpPr>
            <a:spLocks noGrp="1"/>
          </p:cNvSpPr>
          <p:nvPr>
            <p:ph type="body" idx="16393" hasCustomPrompt="1"/>
            <p:custDataLst>
              <p:tags r:id="rId18"/>
            </p:custDataLst>
          </p:nvPr>
        </p:nvSpPr>
        <p:spPr>
          <a:xfrm>
            <a:off x="9448800" y="5029200"/>
            <a:ext cx="21336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charset="0"/>
                <a:ea typeface="汉仪正圆 55简" charset="0"/>
              </a:rPr>
              <a:t>单击此处添加项正文</a:t>
            </a:r>
            <a:endParaRPr lang="zh-CN" altLang="en-US" smtClean="0">
              <a:latin typeface="汉仪正圆 55简" charset="0"/>
              <a:ea typeface="汉仪正圆 55简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章节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7733665" cy="5892165"/>
          </a:xfrm>
          <a:custGeom>
            <a:avLst/>
            <a:gdLst>
              <a:gd name="connisteX0" fmla="*/ 5704804 w 7734296"/>
              <a:gd name="connsiteY0" fmla="*/ 5218572 h 5892795"/>
              <a:gd name="connisteX1" fmla="*/ 5682886 w 7734296"/>
              <a:gd name="connsiteY1" fmla="*/ 5369411 h 5892795"/>
              <a:gd name="connisteX2" fmla="*/ 5875842 w 7734296"/>
              <a:gd name="connsiteY2" fmla="*/ 5531891 h 5892795"/>
              <a:gd name="connisteX3" fmla="*/ 5851593 w 7734296"/>
              <a:gd name="connsiteY3" fmla="*/ 5758635 h 5892795"/>
              <a:gd name="connisteX4" fmla="*/ 4641796 w 7734296"/>
              <a:gd name="connsiteY4" fmla="*/ 5719233 h 5892795"/>
              <a:gd name="connisteX5" fmla="*/ 4588102 w 7734296"/>
              <a:gd name="connsiteY5" fmla="*/ 5720486 h 5892795"/>
              <a:gd name="connisteX6" fmla="*/ 3365504 w 7734296"/>
              <a:gd name="connsiteY6" fmla="*/ 5892795 h 5892795"/>
              <a:gd name="connisteX7" fmla="*/ 0 w 7734296"/>
              <a:gd name="connsiteY7" fmla="*/ 4319616 h 5892795"/>
              <a:gd name="connisteX8" fmla="*/ 0 w 7734296"/>
              <a:gd name="connsiteY8" fmla="*/ 0 h 5892795"/>
              <a:gd name="connisteX9" fmla="*/ 7447303 w 7734296"/>
              <a:gd name="connsiteY9" fmla="*/ 0 h 5892795"/>
              <a:gd name="connisteX10" fmla="*/ 7645490 w 7734296"/>
              <a:gd name="connsiteY10" fmla="*/ 675705 h 5892795"/>
              <a:gd name="connisteX11" fmla="*/ 7734296 w 7734296"/>
              <a:gd name="connsiteY11" fmla="*/ 1550986 h 5892795"/>
              <a:gd name="connisteX12" fmla="*/ 5704804 w 7734296"/>
              <a:gd name="connsiteY12" fmla="*/ 5218572 h 58927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</a:cxnLst>
            <a:pathLst>
              <a:path w="7734297" h="5892796">
                <a:moveTo>
                  <a:pt x="5704804" y="5218572"/>
                </a:moveTo>
                <a:cubicBezTo>
                  <a:pt x="5651833" y="5252021"/>
                  <a:pt x="5639041" y="5324679"/>
                  <a:pt x="5682886" y="5369412"/>
                </a:cubicBezTo>
                <a:cubicBezTo>
                  <a:pt x="5742267" y="5429972"/>
                  <a:pt x="5806897" y="5484855"/>
                  <a:pt x="5875843" y="5531891"/>
                </a:cubicBezTo>
                <a:cubicBezTo>
                  <a:pt x="5960023" y="5589325"/>
                  <a:pt x="5952177" y="5742139"/>
                  <a:pt x="5851593" y="5758635"/>
                </a:cubicBezTo>
                <a:cubicBezTo>
                  <a:pt x="5445874" y="5825222"/>
                  <a:pt x="4997681" y="5803587"/>
                  <a:pt x="4641796" y="5719234"/>
                </a:cubicBezTo>
                <a:cubicBezTo>
                  <a:pt x="4624057" y="5715027"/>
                  <a:pt x="4605613" y="5715430"/>
                  <a:pt x="4588103" y="5720486"/>
                </a:cubicBezTo>
                <a:cubicBezTo>
                  <a:pt x="4200141" y="5832665"/>
                  <a:pt x="3789886" y="5892796"/>
                  <a:pt x="3365504" y="5892796"/>
                </a:cubicBezTo>
                <a:cubicBezTo>
                  <a:pt x="2011488" y="5892796"/>
                  <a:pt x="801344" y="5280633"/>
                  <a:pt x="0" y="4319616"/>
                </a:cubicBezTo>
                <a:lnTo>
                  <a:pt x="0" y="0"/>
                </a:lnTo>
                <a:lnTo>
                  <a:pt x="7447303" y="0"/>
                </a:lnTo>
                <a:cubicBezTo>
                  <a:pt x="7530989" y="217380"/>
                  <a:pt x="7597594" y="443155"/>
                  <a:pt x="7645490" y="675705"/>
                </a:cubicBezTo>
                <a:cubicBezTo>
                  <a:pt x="7703719" y="958428"/>
                  <a:pt x="7734297" y="1251155"/>
                  <a:pt x="7734297" y="1550987"/>
                </a:cubicBezTo>
                <a:cubicBezTo>
                  <a:pt x="7734297" y="3093671"/>
                  <a:pt x="6924742" y="4448428"/>
                  <a:pt x="5704804" y="5218572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3"/>
            </p:custDataLst>
          </p:nvPr>
        </p:nvSpPr>
        <p:spPr>
          <a:xfrm>
            <a:off x="8483602" y="4127501"/>
            <a:ext cx="3695700" cy="2730500"/>
          </a:xfrm>
          <a:custGeom>
            <a:avLst/>
            <a:gdLst>
              <a:gd name="connisteX0" fmla="*/ 3695703 w 3695703"/>
              <a:gd name="connsiteY0" fmla="*/ 17538 h 2730498"/>
              <a:gd name="connisteX1" fmla="*/ 3695703 w 3695703"/>
              <a:gd name="connsiteY1" fmla="*/ 2730498 h 2730498"/>
              <a:gd name="connisteX2" fmla="*/ 0 w 3695703"/>
              <a:gd name="connsiteY2" fmla="*/ 2730498 h 2730498"/>
              <a:gd name="connisteX3" fmla="*/ 3347225 w 3695703"/>
              <a:gd name="connsiteY3" fmla="*/ 0 h 2730498"/>
              <a:gd name="connisteX4" fmla="*/ 3695703 w 3695703"/>
              <a:gd name="connsiteY4" fmla="*/ 17538 h 273049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3695703" h="2730499">
                <a:moveTo>
                  <a:pt x="3695703" y="17538"/>
                </a:moveTo>
                <a:lnTo>
                  <a:pt x="3695703" y="2730499"/>
                </a:lnTo>
                <a:lnTo>
                  <a:pt x="0" y="2730499"/>
                </a:lnTo>
                <a:cubicBezTo>
                  <a:pt x="315431" y="1172773"/>
                  <a:pt x="1694164" y="0"/>
                  <a:pt x="3347225" y="0"/>
                </a:cubicBezTo>
                <a:cubicBezTo>
                  <a:pt x="3464863" y="0"/>
                  <a:pt x="3581120" y="5944"/>
                  <a:pt x="3695703" y="17538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4"/>
            </p:custDataLst>
          </p:nvPr>
        </p:nvSpPr>
        <p:spPr>
          <a:xfrm>
            <a:off x="10274299" y="507995"/>
            <a:ext cx="1321435" cy="139700"/>
          </a:xfrm>
          <a:custGeom>
            <a:avLst/>
            <a:gdLst>
              <a:gd name="connisteX0" fmla="*/ 2322 w 1320805"/>
              <a:gd name="connsiteY0" fmla="*/ 5376 h 139702"/>
              <a:gd name="connisteX1" fmla="*/ 20025 w 1320805"/>
              <a:gd name="connsiteY1" fmla="*/ 2322 h 139702"/>
              <a:gd name="connisteX2" fmla="*/ 174622 w 1320805"/>
              <a:gd name="connsiteY2" fmla="*/ 111456 h 139702"/>
              <a:gd name="connisteX3" fmla="*/ 329229 w 1320805"/>
              <a:gd name="connsiteY3" fmla="*/ 2322 h 139702"/>
              <a:gd name="connisteX4" fmla="*/ 343878 w 1320805"/>
              <a:gd name="connsiteY4" fmla="*/ 2322 h 139702"/>
              <a:gd name="connisteX5" fmla="*/ 498476 w 1320805"/>
              <a:gd name="connsiteY5" fmla="*/ 111456 h 139702"/>
              <a:gd name="connisteX6" fmla="*/ 653073 w 1320805"/>
              <a:gd name="connsiteY6" fmla="*/ 2322 h 139702"/>
              <a:gd name="connisteX7" fmla="*/ 667722 w 1320805"/>
              <a:gd name="connsiteY7" fmla="*/ 2322 h 139702"/>
              <a:gd name="connisteX8" fmla="*/ 822329 w 1320805"/>
              <a:gd name="connsiteY8" fmla="*/ 111456 h 139702"/>
              <a:gd name="connisteX9" fmla="*/ 976926 w 1320805"/>
              <a:gd name="connsiteY9" fmla="*/ 2322 h 139702"/>
              <a:gd name="connisteX10" fmla="*/ 991575 w 1320805"/>
              <a:gd name="connsiteY10" fmla="*/ 2322 h 139702"/>
              <a:gd name="connisteX11" fmla="*/ 1146172 w 1320805"/>
              <a:gd name="connsiteY11" fmla="*/ 111456 h 139702"/>
              <a:gd name="connisteX12" fmla="*/ 1300770 w 1320805"/>
              <a:gd name="connsiteY12" fmla="*/ 2322 h 139702"/>
              <a:gd name="connisteX13" fmla="*/ 1318473 w 1320805"/>
              <a:gd name="connsiteY13" fmla="*/ 5376 h 139702"/>
              <a:gd name="connisteX14" fmla="*/ 1315428 w 1320805"/>
              <a:gd name="connsiteY14" fmla="*/ 23079 h 139702"/>
              <a:gd name="connisteX15" fmla="*/ 1153497 w 1320805"/>
              <a:gd name="connsiteY15" fmla="*/ 137379 h 139702"/>
              <a:gd name="connisteX16" fmla="*/ 1138848 w 1320805"/>
              <a:gd name="connsiteY16" fmla="*/ 137379 h 139702"/>
              <a:gd name="connisteX17" fmla="*/ 984251 w 1320805"/>
              <a:gd name="connsiteY17" fmla="*/ 28245 h 139702"/>
              <a:gd name="connisteX18" fmla="*/ 829653 w 1320805"/>
              <a:gd name="connsiteY18" fmla="*/ 137379 h 139702"/>
              <a:gd name="connisteX19" fmla="*/ 815004 w 1320805"/>
              <a:gd name="connsiteY19" fmla="*/ 137379 h 139702"/>
              <a:gd name="connisteX20" fmla="*/ 660397 w 1320805"/>
              <a:gd name="connsiteY20" fmla="*/ 28245 h 139702"/>
              <a:gd name="connisteX21" fmla="*/ 505800 w 1320805"/>
              <a:gd name="connsiteY21" fmla="*/ 137379 h 139702"/>
              <a:gd name="connisteX22" fmla="*/ 491151 w 1320805"/>
              <a:gd name="connsiteY22" fmla="*/ 137379 h 139702"/>
              <a:gd name="connisteX23" fmla="*/ 336554 w 1320805"/>
              <a:gd name="connsiteY23" fmla="*/ 28245 h 139702"/>
              <a:gd name="connisteX24" fmla="*/ 181947 w 1320805"/>
              <a:gd name="connsiteY24" fmla="*/ 137379 h 139702"/>
              <a:gd name="connisteX25" fmla="*/ 167298 w 1320805"/>
              <a:gd name="connsiteY25" fmla="*/ 137379 h 139702"/>
              <a:gd name="connisteX26" fmla="*/ 5376 w 1320805"/>
              <a:gd name="connsiteY26" fmla="*/ 23079 h 139702"/>
              <a:gd name="connisteX27" fmla="*/ 2322 w 1320805"/>
              <a:gd name="connsiteY27" fmla="*/ 5376 h 1397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</a:cxnLst>
            <a:pathLst>
              <a:path w="1320805" h="139702">
                <a:moveTo>
                  <a:pt x="2323" y="5377"/>
                </a:moveTo>
                <a:cubicBezTo>
                  <a:pt x="6373" y="-357"/>
                  <a:pt x="14292" y="-1719"/>
                  <a:pt x="20025" y="2323"/>
                </a:cubicBezTo>
                <a:lnTo>
                  <a:pt x="174623" y="111456"/>
                </a:lnTo>
                <a:lnTo>
                  <a:pt x="329230" y="2323"/>
                </a:lnTo>
                <a:cubicBezTo>
                  <a:pt x="333619" y="-777"/>
                  <a:pt x="339480" y="-777"/>
                  <a:pt x="343878" y="2323"/>
                </a:cubicBezTo>
                <a:lnTo>
                  <a:pt x="498476" y="111456"/>
                </a:lnTo>
                <a:lnTo>
                  <a:pt x="653074" y="2323"/>
                </a:lnTo>
                <a:cubicBezTo>
                  <a:pt x="657472" y="-777"/>
                  <a:pt x="663333" y="-777"/>
                  <a:pt x="667722" y="2323"/>
                </a:cubicBezTo>
                <a:lnTo>
                  <a:pt x="822329" y="111456"/>
                </a:lnTo>
                <a:lnTo>
                  <a:pt x="976927" y="2323"/>
                </a:lnTo>
                <a:cubicBezTo>
                  <a:pt x="981316" y="-777"/>
                  <a:pt x="987186" y="-777"/>
                  <a:pt x="991575" y="2323"/>
                </a:cubicBezTo>
                <a:lnTo>
                  <a:pt x="1146173" y="111456"/>
                </a:lnTo>
                <a:lnTo>
                  <a:pt x="1300771" y="2323"/>
                </a:lnTo>
                <a:cubicBezTo>
                  <a:pt x="1306513" y="-1719"/>
                  <a:pt x="1314441" y="-357"/>
                  <a:pt x="1318473" y="5377"/>
                </a:cubicBezTo>
                <a:cubicBezTo>
                  <a:pt x="1322524" y="11110"/>
                  <a:pt x="1321153" y="19029"/>
                  <a:pt x="1315428" y="23079"/>
                </a:cubicBezTo>
                <a:lnTo>
                  <a:pt x="1153497" y="137379"/>
                </a:lnTo>
                <a:cubicBezTo>
                  <a:pt x="1149108" y="140479"/>
                  <a:pt x="1143247" y="140479"/>
                  <a:pt x="1138849" y="137379"/>
                </a:cubicBezTo>
                <a:lnTo>
                  <a:pt x="984251" y="28246"/>
                </a:lnTo>
                <a:lnTo>
                  <a:pt x="829653" y="137379"/>
                </a:lnTo>
                <a:cubicBezTo>
                  <a:pt x="825255" y="140479"/>
                  <a:pt x="819394" y="140479"/>
                  <a:pt x="815005" y="137379"/>
                </a:cubicBezTo>
                <a:lnTo>
                  <a:pt x="660398" y="28246"/>
                </a:lnTo>
                <a:lnTo>
                  <a:pt x="505800" y="137379"/>
                </a:lnTo>
                <a:cubicBezTo>
                  <a:pt x="501411" y="140479"/>
                  <a:pt x="495541" y="140479"/>
                  <a:pt x="491152" y="137379"/>
                </a:cubicBezTo>
                <a:lnTo>
                  <a:pt x="336554" y="28246"/>
                </a:lnTo>
                <a:lnTo>
                  <a:pt x="181947" y="137379"/>
                </a:lnTo>
                <a:cubicBezTo>
                  <a:pt x="177558" y="140479"/>
                  <a:pt x="171697" y="140479"/>
                  <a:pt x="167299" y="137379"/>
                </a:cubicBezTo>
                <a:lnTo>
                  <a:pt x="5377" y="23079"/>
                </a:lnTo>
                <a:cubicBezTo>
                  <a:pt x="-357" y="19029"/>
                  <a:pt x="-1719" y="11110"/>
                  <a:pt x="2323" y="5377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任意多边形 11"/>
          <p:cNvSpPr/>
          <p:nvPr userDrawn="1">
            <p:custDataLst>
              <p:tags r:id="rId5"/>
            </p:custDataLst>
          </p:nvPr>
        </p:nvSpPr>
        <p:spPr>
          <a:xfrm>
            <a:off x="1365568" y="1710690"/>
            <a:ext cx="9460865" cy="3152140"/>
          </a:xfrm>
          <a:custGeom>
            <a:avLst/>
            <a:gdLst>
              <a:gd name="connisteX0" fmla="*/ 634995 w 7835895"/>
              <a:gd name="connsiteY0" fmla="*/ 0 h 2610886"/>
              <a:gd name="connisteX1" fmla="*/ 0 w 7835895"/>
              <a:gd name="connsiteY1" fmla="*/ 634995 h 2610886"/>
              <a:gd name="connisteX2" fmla="*/ 0 w 7835895"/>
              <a:gd name="connsiteY2" fmla="*/ 1676396 h 2610886"/>
              <a:gd name="connisteX3" fmla="*/ 634995 w 7835895"/>
              <a:gd name="connsiteY3" fmla="*/ 2311402 h 2610886"/>
              <a:gd name="connisteX4" fmla="*/ 6359706 w 7835895"/>
              <a:gd name="connsiteY4" fmla="*/ 2311402 h 2610886"/>
              <a:gd name="connisteX5" fmla="*/ 6426202 w 7835895"/>
              <a:gd name="connsiteY5" fmla="*/ 2377897 h 2610886"/>
              <a:gd name="connisteX6" fmla="*/ 6426202 w 7835895"/>
              <a:gd name="connsiteY6" fmla="*/ 2544281 h 2610886"/>
              <a:gd name="connisteX7" fmla="*/ 6527270 w 7835895"/>
              <a:gd name="connsiteY7" fmla="*/ 2601074 h 2610886"/>
              <a:gd name="connisteX8" fmla="*/ 6987122 w 7835895"/>
              <a:gd name="connsiteY8" fmla="*/ 2321103 h 2610886"/>
              <a:gd name="connisteX9" fmla="*/ 7021705 w 7835895"/>
              <a:gd name="connsiteY9" fmla="*/ 2311402 h 2610886"/>
              <a:gd name="connisteX10" fmla="*/ 7200900 w 7835895"/>
              <a:gd name="connsiteY10" fmla="*/ 2311402 h 2610886"/>
              <a:gd name="connisteX11" fmla="*/ 7835895 w 7835895"/>
              <a:gd name="connsiteY11" fmla="*/ 1676396 h 2610886"/>
              <a:gd name="connisteX12" fmla="*/ 7835895 w 7835895"/>
              <a:gd name="connsiteY12" fmla="*/ 634995 h 2610886"/>
              <a:gd name="connisteX13" fmla="*/ 7200900 w 7835895"/>
              <a:gd name="connsiteY13" fmla="*/ 0 h 2610886"/>
              <a:gd name="connisteX14" fmla="*/ 634995 w 7835895"/>
              <a:gd name="connsiteY14" fmla="*/ 0 h 261088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</a:cxnLst>
            <a:pathLst>
              <a:path w="7835896" h="2610886">
                <a:moveTo>
                  <a:pt x="634996" y="0"/>
                </a:moveTo>
                <a:cubicBezTo>
                  <a:pt x="284296" y="0"/>
                  <a:pt x="0" y="284296"/>
                  <a:pt x="0" y="634996"/>
                </a:cubicBezTo>
                <a:lnTo>
                  <a:pt x="0" y="1676397"/>
                </a:lnTo>
                <a:cubicBezTo>
                  <a:pt x="0" y="2027097"/>
                  <a:pt x="284296" y="2311402"/>
                  <a:pt x="634996" y="2311402"/>
                </a:cubicBezTo>
                <a:lnTo>
                  <a:pt x="6359707" y="2311402"/>
                </a:lnTo>
                <a:cubicBezTo>
                  <a:pt x="6396429" y="2311402"/>
                  <a:pt x="6426202" y="2341166"/>
                  <a:pt x="6426202" y="2377897"/>
                </a:cubicBezTo>
                <a:lnTo>
                  <a:pt x="6426202" y="2544281"/>
                </a:lnTo>
                <a:cubicBezTo>
                  <a:pt x="6426202" y="2596155"/>
                  <a:pt x="6482959" y="2628059"/>
                  <a:pt x="6527271" y="2601075"/>
                </a:cubicBezTo>
                <a:lnTo>
                  <a:pt x="6987122" y="2321104"/>
                </a:lnTo>
                <a:cubicBezTo>
                  <a:pt x="6997537" y="2314749"/>
                  <a:pt x="7009498" y="2311402"/>
                  <a:pt x="7021705" y="2311402"/>
                </a:cubicBezTo>
                <a:lnTo>
                  <a:pt x="7200900" y="2311402"/>
                </a:lnTo>
                <a:cubicBezTo>
                  <a:pt x="7551600" y="2311402"/>
                  <a:pt x="7835896" y="2027097"/>
                  <a:pt x="7835896" y="1676397"/>
                </a:cubicBezTo>
                <a:lnTo>
                  <a:pt x="7835896" y="634996"/>
                </a:lnTo>
                <a:cubicBezTo>
                  <a:pt x="7835896" y="284296"/>
                  <a:pt x="7551600" y="0"/>
                  <a:pt x="7200900" y="0"/>
                </a:cubicBezTo>
                <a:lnTo>
                  <a:pt x="634996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任意多边形 12"/>
          <p:cNvSpPr/>
          <p:nvPr userDrawn="1">
            <p:custDataLst>
              <p:tags r:id="rId6"/>
            </p:custDataLst>
          </p:nvPr>
        </p:nvSpPr>
        <p:spPr>
          <a:xfrm>
            <a:off x="3417566" y="2359027"/>
            <a:ext cx="25400" cy="1524012"/>
          </a:xfrm>
          <a:custGeom>
            <a:avLst/>
            <a:gdLst>
              <a:gd name="connisteX0" fmla="*/ 0 w 25402"/>
              <a:gd name="connsiteY0" fmla="*/ 1428750 h 1428750"/>
              <a:gd name="connisteX1" fmla="*/ 0 w 25402"/>
              <a:gd name="connsiteY1" fmla="*/ 0 h 1428750"/>
              <a:gd name="connisteX2" fmla="*/ 25402 w 25402"/>
              <a:gd name="connsiteY2" fmla="*/ 0 h 1428750"/>
              <a:gd name="connisteX3" fmla="*/ 25402 w 25402"/>
              <a:gd name="connsiteY3" fmla="*/ 714375 h 1428750"/>
              <a:gd name="connisteX4" fmla="*/ 25402 w 25402"/>
              <a:gd name="connsiteY4" fmla="*/ 1428750 h 1428750"/>
              <a:gd name="connisteX5" fmla="*/ 0 w 25402"/>
              <a:gd name="connsiteY5" fmla="*/ 1428750 h 142875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5402" h="1428750">
                <a:moveTo>
                  <a:pt x="0" y="1428750"/>
                </a:moveTo>
                <a:lnTo>
                  <a:pt x="0" y="0"/>
                </a:lnTo>
                <a:lnTo>
                  <a:pt x="25402" y="0"/>
                </a:lnTo>
                <a:lnTo>
                  <a:pt x="25402" y="714375"/>
                </a:lnTo>
                <a:lnTo>
                  <a:pt x="25402" y="1428750"/>
                </a:lnTo>
                <a:lnTo>
                  <a:pt x="0" y="142875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3" hasCustomPrompt="1"/>
            <p:custDataLst>
              <p:tags r:id="rId10"/>
            </p:custDataLst>
          </p:nvPr>
        </p:nvSpPr>
        <p:spPr>
          <a:xfrm>
            <a:off x="1924050" y="2501265"/>
            <a:ext cx="1308100" cy="1224280"/>
          </a:xfrm>
          <a:noFill/>
        </p:spPr>
        <p:txBody>
          <a:bodyPr lIns="0" tIns="0" rIns="0" bIns="0" anchor="ctr">
            <a:noAutofit/>
          </a:bodyPr>
          <a:lstStyle>
            <a:lvl1pPr algn="ctr" eaLnBrk="1" fontAlgn="auto" latinLnBrk="0" hangingPunct="1">
              <a:lnSpc>
                <a:spcPct val="115000"/>
              </a:lnSpc>
              <a:buNone/>
              <a:defRPr sz="7200" b="0">
                <a:solidFill>
                  <a:schemeClr val="bg1"/>
                </a:solidFill>
                <a:latin typeface="+mj-ea"/>
                <a:ea typeface="+mj-ea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15" name="标题 14"/>
          <p:cNvSpPr>
            <a:spLocks noGrp="1"/>
          </p:cNvSpPr>
          <p:nvPr>
            <p:ph type="ctrTitle" idx="14" hasCustomPrompt="1"/>
            <p:custDataLst>
              <p:tags r:id="rId11"/>
            </p:custDataLst>
          </p:nvPr>
        </p:nvSpPr>
        <p:spPr>
          <a:xfrm>
            <a:off x="3862705" y="2270125"/>
            <a:ext cx="6276340" cy="1686560"/>
          </a:xfrm>
          <a:noFill/>
        </p:spPr>
        <p:txBody>
          <a:bodyPr lIns="0" tIns="0" rIns="0" bIns="0" anchor="ctr">
            <a:normAutofit/>
          </a:bodyPr>
          <a:lstStyle>
            <a:lvl1pPr marL="0" indent="0" algn="l" eaLnBrk="1" fontAlgn="auto" latinLnBrk="0" hangingPunct="1">
              <a:lnSpc>
                <a:spcPct val="115000"/>
              </a:lnSpc>
              <a:buNone/>
              <a:defRPr sz="4800" b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zh-CN" altLang="en-US" smtClean="0"/>
              <a:t>章节页的标题内容</a:t>
            </a:r>
            <a:endParaRPr lang="zh-CN" altLang="en-US" smtClean="0"/>
          </a:p>
        </p:txBody>
      </p:sp>
      <p:pic>
        <p:nvPicPr>
          <p:cNvPr id="2" name="图片 1" descr="装饰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735330" y="508000"/>
            <a:ext cx="3127375" cy="1295400"/>
          </a:xfrm>
          <a:prstGeom prst="rect">
            <a:avLst/>
          </a:prstGeom>
        </p:spPr>
      </p:pic>
      <p:pic>
        <p:nvPicPr>
          <p:cNvPr id="3" name="图片 2" descr="装饰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592435" y="5628640"/>
            <a:ext cx="1143000" cy="76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7" Type="http://schemas.openxmlformats.org/officeDocument/2006/relationships/theme" Target="../theme/theme1.xml"/><Relationship Id="rId36" Type="http://schemas.openxmlformats.org/officeDocument/2006/relationships/tags" Target="../tags/tag290.xml"/><Relationship Id="rId35" Type="http://schemas.openxmlformats.org/officeDocument/2006/relationships/tags" Target="../tags/tag289.xml"/><Relationship Id="rId34" Type="http://schemas.openxmlformats.org/officeDocument/2006/relationships/tags" Target="../tags/tag288.xml"/><Relationship Id="rId33" Type="http://schemas.openxmlformats.org/officeDocument/2006/relationships/tags" Target="../tags/tag287.xml"/><Relationship Id="rId32" Type="http://schemas.openxmlformats.org/officeDocument/2006/relationships/tags" Target="../tags/tag286.xml"/><Relationship Id="rId31" Type="http://schemas.openxmlformats.org/officeDocument/2006/relationships/tags" Target="../tags/tag285.xml"/><Relationship Id="rId30" Type="http://schemas.openxmlformats.org/officeDocument/2006/relationships/tags" Target="../tags/tag284.xml"/><Relationship Id="rId3" Type="http://schemas.openxmlformats.org/officeDocument/2006/relationships/slideLayout" Target="../slideLayouts/slideLayout3.xml"/><Relationship Id="rId29" Type="http://schemas.openxmlformats.org/officeDocument/2006/relationships/image" Target="../media/image7.png"/><Relationship Id="rId28" Type="http://schemas.openxmlformats.org/officeDocument/2006/relationships/image" Target="../media/image6.svg"/><Relationship Id="rId27" Type="http://schemas.openxmlformats.org/officeDocument/2006/relationships/image" Target="../media/image5.png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绿色教育教学卡通风主题-装饰2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0" y="6075045"/>
            <a:ext cx="317500" cy="635000"/>
          </a:xfrm>
          <a:prstGeom prst="rect">
            <a:avLst/>
          </a:prstGeom>
        </p:spPr>
      </p:pic>
      <p:pic>
        <p:nvPicPr>
          <p:cNvPr id="13" name="图片 12" descr="1装饰"/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10706100" y="0"/>
            <a:ext cx="1485900" cy="13716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30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>
                <a:latin typeface="汉仪正圆-75W" charset="0"/>
                <a:ea typeface="汉仪正圆-75W" charset="0"/>
              </a:rPr>
              <a:t>单击此处编辑母版标题样式</a:t>
            </a:r>
            <a:endParaRPr lang="zh-CN" altLang="en-US" dirty="0">
              <a:latin typeface="汉仪正圆-75W" charset="0"/>
              <a:ea typeface="汉仪正圆-75W" charset="0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1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>
                <a:latin typeface="汉仪正圆 55简" charset="0"/>
                <a:ea typeface="汉仪正圆 55简" charset="0"/>
              </a:rPr>
              <a:t>单击此处编辑母版文本样式</a:t>
            </a:r>
            <a:endParaRPr lang="zh-CN" altLang="en-US" dirty="0">
              <a:latin typeface="汉仪正圆 55简" charset="0"/>
              <a:ea typeface="汉仪正圆 55简" charset="0"/>
            </a:endParaRPr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3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latin typeface="汉仪正圆 55简" charset="0"/>
                <a:ea typeface="汉仪正圆 55简" charset="0"/>
              </a:rPr>
            </a:fld>
            <a:endParaRPr lang="zh-CN" altLang="en-US">
              <a:latin typeface="汉仪正圆 55简" charset="0"/>
              <a:ea typeface="汉仪正圆 55简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3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3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latin typeface="汉仪正圆 55简" charset="0"/>
                <a:ea typeface="汉仪正圆 55简" charset="0"/>
              </a:rPr>
            </a:fld>
            <a:endParaRPr lang="zh-CN" altLang="en-US" dirty="0">
              <a:latin typeface="汉仪正圆 55简" charset="0"/>
              <a:ea typeface="汉仪正圆 55简" charset="0"/>
            </a:endParaRPr>
          </a:p>
        </p:txBody>
      </p:sp>
      <p:sp>
        <p:nvSpPr>
          <p:cNvPr id="8" name="KSO_TEMPLATE" hidden="1"/>
          <p:cNvSpPr/>
          <p:nvPr userDrawn="1">
            <p:custDataLst>
              <p:tags r:id="rId3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295.xml"/><Relationship Id="rId4" Type="http://schemas.openxmlformats.org/officeDocument/2006/relationships/tags" Target="../tags/tag294.xml"/><Relationship Id="rId3" Type="http://schemas.openxmlformats.org/officeDocument/2006/relationships/tags" Target="../tags/tag293.xml"/><Relationship Id="rId2" Type="http://schemas.openxmlformats.org/officeDocument/2006/relationships/tags" Target="../tags/tag292.xml"/><Relationship Id="rId1" Type="http://schemas.openxmlformats.org/officeDocument/2006/relationships/tags" Target="../tags/tag29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376.xml"/><Relationship Id="rId8" Type="http://schemas.openxmlformats.org/officeDocument/2006/relationships/tags" Target="../tags/tag375.xml"/><Relationship Id="rId7" Type="http://schemas.openxmlformats.org/officeDocument/2006/relationships/image" Target="../media/image18.jpeg"/><Relationship Id="rId6" Type="http://schemas.openxmlformats.org/officeDocument/2006/relationships/tags" Target="../tags/tag374.xml"/><Relationship Id="rId5" Type="http://schemas.openxmlformats.org/officeDocument/2006/relationships/tags" Target="../tags/tag373.xml"/><Relationship Id="rId4" Type="http://schemas.openxmlformats.org/officeDocument/2006/relationships/tags" Target="../tags/tag372.xml"/><Relationship Id="rId3" Type="http://schemas.openxmlformats.org/officeDocument/2006/relationships/image" Target="../media/image17.jpeg"/><Relationship Id="rId2" Type="http://schemas.openxmlformats.org/officeDocument/2006/relationships/tags" Target="../tags/tag371.xml"/><Relationship Id="rId19" Type="http://schemas.openxmlformats.org/officeDocument/2006/relationships/slideLayout" Target="../slideLayouts/slideLayout20.xml"/><Relationship Id="rId18" Type="http://schemas.openxmlformats.org/officeDocument/2006/relationships/tags" Target="../tags/tag383.xml"/><Relationship Id="rId17" Type="http://schemas.openxmlformats.org/officeDocument/2006/relationships/tags" Target="../tags/tag382.xml"/><Relationship Id="rId16" Type="http://schemas.openxmlformats.org/officeDocument/2006/relationships/tags" Target="../tags/tag381.xml"/><Relationship Id="rId15" Type="http://schemas.openxmlformats.org/officeDocument/2006/relationships/image" Target="../media/image20.jpeg"/><Relationship Id="rId14" Type="http://schemas.openxmlformats.org/officeDocument/2006/relationships/tags" Target="../tags/tag380.xml"/><Relationship Id="rId13" Type="http://schemas.openxmlformats.org/officeDocument/2006/relationships/tags" Target="../tags/tag379.xml"/><Relationship Id="rId12" Type="http://schemas.openxmlformats.org/officeDocument/2006/relationships/tags" Target="../tags/tag378.xml"/><Relationship Id="rId11" Type="http://schemas.openxmlformats.org/officeDocument/2006/relationships/image" Target="../media/image19.jpeg"/><Relationship Id="rId10" Type="http://schemas.openxmlformats.org/officeDocument/2006/relationships/tags" Target="../tags/tag377.xml"/><Relationship Id="rId1" Type="http://schemas.openxmlformats.org/officeDocument/2006/relationships/tags" Target="../tags/tag370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386.xml"/><Relationship Id="rId2" Type="http://schemas.openxmlformats.org/officeDocument/2006/relationships/tags" Target="../tags/tag385.xml"/><Relationship Id="rId1" Type="http://schemas.openxmlformats.org/officeDocument/2006/relationships/tags" Target="../tags/tag384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jpeg"/><Relationship Id="rId8" Type="http://schemas.openxmlformats.org/officeDocument/2006/relationships/tags" Target="../tags/tag393.xml"/><Relationship Id="rId7" Type="http://schemas.openxmlformats.org/officeDocument/2006/relationships/tags" Target="../tags/tag392.xml"/><Relationship Id="rId6" Type="http://schemas.openxmlformats.org/officeDocument/2006/relationships/tags" Target="../tags/tag391.xml"/><Relationship Id="rId5" Type="http://schemas.openxmlformats.org/officeDocument/2006/relationships/tags" Target="../tags/tag390.xml"/><Relationship Id="rId4" Type="http://schemas.openxmlformats.org/officeDocument/2006/relationships/image" Target="../media/image21.jpeg"/><Relationship Id="rId3" Type="http://schemas.openxmlformats.org/officeDocument/2006/relationships/tags" Target="../tags/tag389.xml"/><Relationship Id="rId2" Type="http://schemas.openxmlformats.org/officeDocument/2006/relationships/tags" Target="../tags/tag388.xml"/><Relationship Id="rId13" Type="http://schemas.openxmlformats.org/officeDocument/2006/relationships/slideLayout" Target="../slideLayouts/slideLayout21.xml"/><Relationship Id="rId12" Type="http://schemas.openxmlformats.org/officeDocument/2006/relationships/tags" Target="../tags/tag396.xml"/><Relationship Id="rId11" Type="http://schemas.openxmlformats.org/officeDocument/2006/relationships/tags" Target="../tags/tag395.xml"/><Relationship Id="rId10" Type="http://schemas.openxmlformats.org/officeDocument/2006/relationships/tags" Target="../tags/tag394.xml"/><Relationship Id="rId1" Type="http://schemas.openxmlformats.org/officeDocument/2006/relationships/tags" Target="../tags/tag387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jpeg"/><Relationship Id="rId8" Type="http://schemas.openxmlformats.org/officeDocument/2006/relationships/tags" Target="../tags/tag403.xml"/><Relationship Id="rId7" Type="http://schemas.openxmlformats.org/officeDocument/2006/relationships/tags" Target="../tags/tag402.xml"/><Relationship Id="rId6" Type="http://schemas.openxmlformats.org/officeDocument/2006/relationships/tags" Target="../tags/tag401.xml"/><Relationship Id="rId5" Type="http://schemas.openxmlformats.org/officeDocument/2006/relationships/tags" Target="../tags/tag400.xml"/><Relationship Id="rId4" Type="http://schemas.openxmlformats.org/officeDocument/2006/relationships/image" Target="../media/image23.jpeg"/><Relationship Id="rId3" Type="http://schemas.openxmlformats.org/officeDocument/2006/relationships/tags" Target="../tags/tag399.xml"/><Relationship Id="rId2" Type="http://schemas.openxmlformats.org/officeDocument/2006/relationships/tags" Target="../tags/tag398.xml"/><Relationship Id="rId18" Type="http://schemas.openxmlformats.org/officeDocument/2006/relationships/slideLayout" Target="../slideLayouts/slideLayout22.xml"/><Relationship Id="rId17" Type="http://schemas.openxmlformats.org/officeDocument/2006/relationships/tags" Target="../tags/tag410.xml"/><Relationship Id="rId16" Type="http://schemas.openxmlformats.org/officeDocument/2006/relationships/tags" Target="../tags/tag409.xml"/><Relationship Id="rId15" Type="http://schemas.openxmlformats.org/officeDocument/2006/relationships/tags" Target="../tags/tag408.xml"/><Relationship Id="rId14" Type="http://schemas.openxmlformats.org/officeDocument/2006/relationships/image" Target="../media/image25.jpeg"/><Relationship Id="rId13" Type="http://schemas.openxmlformats.org/officeDocument/2006/relationships/tags" Target="../tags/tag407.xml"/><Relationship Id="rId12" Type="http://schemas.openxmlformats.org/officeDocument/2006/relationships/tags" Target="../tags/tag406.xml"/><Relationship Id="rId11" Type="http://schemas.openxmlformats.org/officeDocument/2006/relationships/tags" Target="../tags/tag405.xml"/><Relationship Id="rId10" Type="http://schemas.openxmlformats.org/officeDocument/2006/relationships/tags" Target="../tags/tag404.xml"/><Relationship Id="rId1" Type="http://schemas.openxmlformats.org/officeDocument/2006/relationships/tags" Target="../tags/tag397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418.xml"/><Relationship Id="rId8" Type="http://schemas.openxmlformats.org/officeDocument/2006/relationships/tags" Target="../tags/tag417.xml"/><Relationship Id="rId7" Type="http://schemas.openxmlformats.org/officeDocument/2006/relationships/tags" Target="../tags/tag416.xml"/><Relationship Id="rId6" Type="http://schemas.openxmlformats.org/officeDocument/2006/relationships/tags" Target="../tags/tag415.xml"/><Relationship Id="rId5" Type="http://schemas.openxmlformats.org/officeDocument/2006/relationships/tags" Target="../tags/tag414.xml"/><Relationship Id="rId4" Type="http://schemas.openxmlformats.org/officeDocument/2006/relationships/tags" Target="../tags/tag413.xml"/><Relationship Id="rId3" Type="http://schemas.openxmlformats.org/officeDocument/2006/relationships/image" Target="../media/image26.jpeg"/><Relationship Id="rId2" Type="http://schemas.openxmlformats.org/officeDocument/2006/relationships/tags" Target="../tags/tag412.xml"/><Relationship Id="rId14" Type="http://schemas.openxmlformats.org/officeDocument/2006/relationships/slideLayout" Target="../slideLayouts/slideLayout23.xml"/><Relationship Id="rId13" Type="http://schemas.openxmlformats.org/officeDocument/2006/relationships/tags" Target="../tags/tag422.xml"/><Relationship Id="rId12" Type="http://schemas.openxmlformats.org/officeDocument/2006/relationships/tags" Target="../tags/tag421.xml"/><Relationship Id="rId11" Type="http://schemas.openxmlformats.org/officeDocument/2006/relationships/tags" Target="../tags/tag420.xml"/><Relationship Id="rId10" Type="http://schemas.openxmlformats.org/officeDocument/2006/relationships/tags" Target="../tags/tag419.xml"/><Relationship Id="rId1" Type="http://schemas.openxmlformats.org/officeDocument/2006/relationships/tags" Target="../tags/tag411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425.xml"/><Relationship Id="rId2" Type="http://schemas.openxmlformats.org/officeDocument/2006/relationships/tags" Target="../tags/tag424.xml"/><Relationship Id="rId1" Type="http://schemas.openxmlformats.org/officeDocument/2006/relationships/tags" Target="../tags/tag423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433.xml"/><Relationship Id="rId8" Type="http://schemas.openxmlformats.org/officeDocument/2006/relationships/tags" Target="../tags/tag432.xml"/><Relationship Id="rId7" Type="http://schemas.openxmlformats.org/officeDocument/2006/relationships/tags" Target="../tags/tag431.xml"/><Relationship Id="rId6" Type="http://schemas.openxmlformats.org/officeDocument/2006/relationships/tags" Target="../tags/tag430.xml"/><Relationship Id="rId5" Type="http://schemas.openxmlformats.org/officeDocument/2006/relationships/tags" Target="../tags/tag429.xml"/><Relationship Id="rId4" Type="http://schemas.openxmlformats.org/officeDocument/2006/relationships/tags" Target="../tags/tag428.xml"/><Relationship Id="rId3" Type="http://schemas.openxmlformats.org/officeDocument/2006/relationships/image" Target="../media/image27.jpeg"/><Relationship Id="rId2" Type="http://schemas.openxmlformats.org/officeDocument/2006/relationships/tags" Target="../tags/tag427.xml"/><Relationship Id="rId17" Type="http://schemas.openxmlformats.org/officeDocument/2006/relationships/slideLayout" Target="../slideLayouts/slideLayout24.xml"/><Relationship Id="rId16" Type="http://schemas.openxmlformats.org/officeDocument/2006/relationships/tags" Target="../tags/tag440.xml"/><Relationship Id="rId15" Type="http://schemas.openxmlformats.org/officeDocument/2006/relationships/tags" Target="../tags/tag439.xml"/><Relationship Id="rId14" Type="http://schemas.openxmlformats.org/officeDocument/2006/relationships/tags" Target="../tags/tag438.xml"/><Relationship Id="rId13" Type="http://schemas.openxmlformats.org/officeDocument/2006/relationships/tags" Target="../tags/tag437.xml"/><Relationship Id="rId12" Type="http://schemas.openxmlformats.org/officeDocument/2006/relationships/tags" Target="../tags/tag436.xml"/><Relationship Id="rId11" Type="http://schemas.openxmlformats.org/officeDocument/2006/relationships/tags" Target="../tags/tag435.xml"/><Relationship Id="rId10" Type="http://schemas.openxmlformats.org/officeDocument/2006/relationships/tags" Target="../tags/tag434.xml"/><Relationship Id="rId1" Type="http://schemas.openxmlformats.org/officeDocument/2006/relationships/tags" Target="../tags/tag426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jpeg"/><Relationship Id="rId8" Type="http://schemas.openxmlformats.org/officeDocument/2006/relationships/tags" Target="../tags/tag447.xml"/><Relationship Id="rId7" Type="http://schemas.openxmlformats.org/officeDocument/2006/relationships/tags" Target="../tags/tag446.xml"/><Relationship Id="rId6" Type="http://schemas.openxmlformats.org/officeDocument/2006/relationships/tags" Target="../tags/tag445.xml"/><Relationship Id="rId5" Type="http://schemas.openxmlformats.org/officeDocument/2006/relationships/tags" Target="../tags/tag444.xml"/><Relationship Id="rId4" Type="http://schemas.openxmlformats.org/officeDocument/2006/relationships/image" Target="../media/image28.jpeg"/><Relationship Id="rId3" Type="http://schemas.openxmlformats.org/officeDocument/2006/relationships/tags" Target="../tags/tag443.xml"/><Relationship Id="rId2" Type="http://schemas.openxmlformats.org/officeDocument/2006/relationships/tags" Target="../tags/tag442.xml"/><Relationship Id="rId18" Type="http://schemas.openxmlformats.org/officeDocument/2006/relationships/slideLayout" Target="../slideLayouts/slideLayout25.xml"/><Relationship Id="rId17" Type="http://schemas.openxmlformats.org/officeDocument/2006/relationships/tags" Target="../tags/tag454.xml"/><Relationship Id="rId16" Type="http://schemas.openxmlformats.org/officeDocument/2006/relationships/tags" Target="../tags/tag453.xml"/><Relationship Id="rId15" Type="http://schemas.openxmlformats.org/officeDocument/2006/relationships/tags" Target="../tags/tag452.xml"/><Relationship Id="rId14" Type="http://schemas.openxmlformats.org/officeDocument/2006/relationships/image" Target="../media/image30.jpeg"/><Relationship Id="rId13" Type="http://schemas.openxmlformats.org/officeDocument/2006/relationships/tags" Target="../tags/tag451.xml"/><Relationship Id="rId12" Type="http://schemas.openxmlformats.org/officeDocument/2006/relationships/tags" Target="../tags/tag450.xml"/><Relationship Id="rId11" Type="http://schemas.openxmlformats.org/officeDocument/2006/relationships/tags" Target="../tags/tag449.xml"/><Relationship Id="rId10" Type="http://schemas.openxmlformats.org/officeDocument/2006/relationships/tags" Target="../tags/tag448.xml"/><Relationship Id="rId1" Type="http://schemas.openxmlformats.org/officeDocument/2006/relationships/tags" Target="../tags/tag441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462.xml"/><Relationship Id="rId8" Type="http://schemas.openxmlformats.org/officeDocument/2006/relationships/tags" Target="../tags/tag461.xml"/><Relationship Id="rId7" Type="http://schemas.openxmlformats.org/officeDocument/2006/relationships/tags" Target="../tags/tag460.xml"/><Relationship Id="rId6" Type="http://schemas.openxmlformats.org/officeDocument/2006/relationships/tags" Target="../tags/tag459.xml"/><Relationship Id="rId5" Type="http://schemas.openxmlformats.org/officeDocument/2006/relationships/tags" Target="../tags/tag458.xml"/><Relationship Id="rId4" Type="http://schemas.openxmlformats.org/officeDocument/2006/relationships/tags" Target="../tags/tag457.xml"/><Relationship Id="rId3" Type="http://schemas.openxmlformats.org/officeDocument/2006/relationships/image" Target="../media/image31.jpeg"/><Relationship Id="rId2" Type="http://schemas.openxmlformats.org/officeDocument/2006/relationships/tags" Target="../tags/tag456.xml"/><Relationship Id="rId17" Type="http://schemas.openxmlformats.org/officeDocument/2006/relationships/slideLayout" Target="../slideLayouts/slideLayout26.xml"/><Relationship Id="rId16" Type="http://schemas.openxmlformats.org/officeDocument/2006/relationships/tags" Target="../tags/tag469.xml"/><Relationship Id="rId15" Type="http://schemas.openxmlformats.org/officeDocument/2006/relationships/tags" Target="../tags/tag468.xml"/><Relationship Id="rId14" Type="http://schemas.openxmlformats.org/officeDocument/2006/relationships/tags" Target="../tags/tag467.xml"/><Relationship Id="rId13" Type="http://schemas.openxmlformats.org/officeDocument/2006/relationships/tags" Target="../tags/tag466.xml"/><Relationship Id="rId12" Type="http://schemas.openxmlformats.org/officeDocument/2006/relationships/tags" Target="../tags/tag465.xml"/><Relationship Id="rId11" Type="http://schemas.openxmlformats.org/officeDocument/2006/relationships/tags" Target="../tags/tag464.xml"/><Relationship Id="rId10" Type="http://schemas.openxmlformats.org/officeDocument/2006/relationships/tags" Target="../tags/tag463.xml"/><Relationship Id="rId1" Type="http://schemas.openxmlformats.org/officeDocument/2006/relationships/tags" Target="../tags/tag455.xml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475.xml"/><Relationship Id="rId5" Type="http://schemas.openxmlformats.org/officeDocument/2006/relationships/tags" Target="../tags/tag474.xml"/><Relationship Id="rId4" Type="http://schemas.openxmlformats.org/officeDocument/2006/relationships/tags" Target="../tags/tag473.xml"/><Relationship Id="rId3" Type="http://schemas.openxmlformats.org/officeDocument/2006/relationships/tags" Target="../tags/tag472.xml"/><Relationship Id="rId2" Type="http://schemas.openxmlformats.org/officeDocument/2006/relationships/tags" Target="../tags/tag471.xml"/><Relationship Id="rId1" Type="http://schemas.openxmlformats.org/officeDocument/2006/relationships/tags" Target="../tags/tag470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304.xml"/><Relationship Id="rId8" Type="http://schemas.openxmlformats.org/officeDocument/2006/relationships/tags" Target="../tags/tag303.xml"/><Relationship Id="rId7" Type="http://schemas.openxmlformats.org/officeDocument/2006/relationships/tags" Target="../tags/tag302.xml"/><Relationship Id="rId6" Type="http://schemas.openxmlformats.org/officeDocument/2006/relationships/tags" Target="../tags/tag301.xml"/><Relationship Id="rId5" Type="http://schemas.openxmlformats.org/officeDocument/2006/relationships/tags" Target="../tags/tag300.xml"/><Relationship Id="rId4" Type="http://schemas.openxmlformats.org/officeDocument/2006/relationships/tags" Target="../tags/tag299.xml"/><Relationship Id="rId3" Type="http://schemas.openxmlformats.org/officeDocument/2006/relationships/tags" Target="../tags/tag298.xml"/><Relationship Id="rId2" Type="http://schemas.openxmlformats.org/officeDocument/2006/relationships/tags" Target="../tags/tag297.xml"/><Relationship Id="rId16" Type="http://schemas.openxmlformats.org/officeDocument/2006/relationships/slideLayout" Target="../slideLayouts/slideLayout14.xml"/><Relationship Id="rId15" Type="http://schemas.openxmlformats.org/officeDocument/2006/relationships/tags" Target="../tags/tag310.xml"/><Relationship Id="rId14" Type="http://schemas.openxmlformats.org/officeDocument/2006/relationships/tags" Target="../tags/tag309.xml"/><Relationship Id="rId13" Type="http://schemas.openxmlformats.org/officeDocument/2006/relationships/tags" Target="../tags/tag308.xml"/><Relationship Id="rId12" Type="http://schemas.openxmlformats.org/officeDocument/2006/relationships/tags" Target="../tags/tag307.xml"/><Relationship Id="rId11" Type="http://schemas.openxmlformats.org/officeDocument/2006/relationships/tags" Target="../tags/tag306.xml"/><Relationship Id="rId10" Type="http://schemas.openxmlformats.org/officeDocument/2006/relationships/tags" Target="../tags/tag305.xml"/><Relationship Id="rId1" Type="http://schemas.openxmlformats.org/officeDocument/2006/relationships/tags" Target="../tags/tag296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313.xml"/><Relationship Id="rId2" Type="http://schemas.openxmlformats.org/officeDocument/2006/relationships/tags" Target="../tags/tag312.xml"/><Relationship Id="rId1" Type="http://schemas.openxmlformats.org/officeDocument/2006/relationships/tags" Target="../tags/tag311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320.xml"/><Relationship Id="rId8" Type="http://schemas.openxmlformats.org/officeDocument/2006/relationships/tags" Target="../tags/tag319.xml"/><Relationship Id="rId7" Type="http://schemas.openxmlformats.org/officeDocument/2006/relationships/image" Target="../media/image9.jpeg"/><Relationship Id="rId6" Type="http://schemas.openxmlformats.org/officeDocument/2006/relationships/tags" Target="../tags/tag318.xml"/><Relationship Id="rId5" Type="http://schemas.openxmlformats.org/officeDocument/2006/relationships/tags" Target="../tags/tag317.xml"/><Relationship Id="rId4" Type="http://schemas.openxmlformats.org/officeDocument/2006/relationships/tags" Target="../tags/tag316.xml"/><Relationship Id="rId3" Type="http://schemas.openxmlformats.org/officeDocument/2006/relationships/image" Target="../media/image8.jpeg"/><Relationship Id="rId2" Type="http://schemas.openxmlformats.org/officeDocument/2006/relationships/tags" Target="../tags/tag315.xml"/><Relationship Id="rId15" Type="http://schemas.openxmlformats.org/officeDocument/2006/relationships/slideLayout" Target="../slideLayouts/slideLayout15.xml"/><Relationship Id="rId14" Type="http://schemas.openxmlformats.org/officeDocument/2006/relationships/tags" Target="../tags/tag324.xml"/><Relationship Id="rId13" Type="http://schemas.openxmlformats.org/officeDocument/2006/relationships/tags" Target="../tags/tag323.xml"/><Relationship Id="rId12" Type="http://schemas.openxmlformats.org/officeDocument/2006/relationships/tags" Target="../tags/tag322.xml"/><Relationship Id="rId11" Type="http://schemas.openxmlformats.org/officeDocument/2006/relationships/image" Target="../media/image10.jpeg"/><Relationship Id="rId10" Type="http://schemas.openxmlformats.org/officeDocument/2006/relationships/tags" Target="../tags/tag321.xml"/><Relationship Id="rId1" Type="http://schemas.openxmlformats.org/officeDocument/2006/relationships/tags" Target="../tags/tag314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332.xml"/><Relationship Id="rId8" Type="http://schemas.openxmlformats.org/officeDocument/2006/relationships/tags" Target="../tags/tag331.xml"/><Relationship Id="rId7" Type="http://schemas.openxmlformats.org/officeDocument/2006/relationships/tags" Target="../tags/tag330.xml"/><Relationship Id="rId6" Type="http://schemas.openxmlformats.org/officeDocument/2006/relationships/tags" Target="../tags/tag329.xml"/><Relationship Id="rId5" Type="http://schemas.openxmlformats.org/officeDocument/2006/relationships/tags" Target="../tags/tag328.xml"/><Relationship Id="rId4" Type="http://schemas.openxmlformats.org/officeDocument/2006/relationships/tags" Target="../tags/tag327.xml"/><Relationship Id="rId3" Type="http://schemas.openxmlformats.org/officeDocument/2006/relationships/image" Target="../media/image11.jpeg"/><Relationship Id="rId2" Type="http://schemas.openxmlformats.org/officeDocument/2006/relationships/tags" Target="../tags/tag326.xml"/><Relationship Id="rId11" Type="http://schemas.openxmlformats.org/officeDocument/2006/relationships/slideLayout" Target="../slideLayouts/slideLayout16.xml"/><Relationship Id="rId10" Type="http://schemas.openxmlformats.org/officeDocument/2006/relationships/tags" Target="../tags/tag333.xml"/><Relationship Id="rId1" Type="http://schemas.openxmlformats.org/officeDocument/2006/relationships/tags" Target="../tags/tag325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336.xml"/><Relationship Id="rId2" Type="http://schemas.openxmlformats.org/officeDocument/2006/relationships/tags" Target="../tags/tag335.xml"/><Relationship Id="rId1" Type="http://schemas.openxmlformats.org/officeDocument/2006/relationships/tags" Target="../tags/tag334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344.xml"/><Relationship Id="rId8" Type="http://schemas.openxmlformats.org/officeDocument/2006/relationships/tags" Target="../tags/tag343.xml"/><Relationship Id="rId7" Type="http://schemas.openxmlformats.org/officeDocument/2006/relationships/tags" Target="../tags/tag342.xml"/><Relationship Id="rId6" Type="http://schemas.openxmlformats.org/officeDocument/2006/relationships/tags" Target="../tags/tag341.xml"/><Relationship Id="rId5" Type="http://schemas.openxmlformats.org/officeDocument/2006/relationships/tags" Target="../tags/tag340.xml"/><Relationship Id="rId4" Type="http://schemas.openxmlformats.org/officeDocument/2006/relationships/tags" Target="../tags/tag339.xml"/><Relationship Id="rId3" Type="http://schemas.openxmlformats.org/officeDocument/2006/relationships/image" Target="../media/image12.jpeg"/><Relationship Id="rId2" Type="http://schemas.openxmlformats.org/officeDocument/2006/relationships/tags" Target="../tags/tag338.xml"/><Relationship Id="rId13" Type="http://schemas.openxmlformats.org/officeDocument/2006/relationships/slideLayout" Target="../slideLayouts/slideLayout17.xml"/><Relationship Id="rId12" Type="http://schemas.openxmlformats.org/officeDocument/2006/relationships/tags" Target="../tags/tag347.xml"/><Relationship Id="rId11" Type="http://schemas.openxmlformats.org/officeDocument/2006/relationships/tags" Target="../tags/tag346.xml"/><Relationship Id="rId10" Type="http://schemas.openxmlformats.org/officeDocument/2006/relationships/tags" Target="../tags/tag345.xml"/><Relationship Id="rId1" Type="http://schemas.openxmlformats.org/officeDocument/2006/relationships/tags" Target="../tags/tag337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355.xml"/><Relationship Id="rId8" Type="http://schemas.openxmlformats.org/officeDocument/2006/relationships/tags" Target="../tags/tag354.xml"/><Relationship Id="rId7" Type="http://schemas.openxmlformats.org/officeDocument/2006/relationships/tags" Target="../tags/tag353.xml"/><Relationship Id="rId6" Type="http://schemas.openxmlformats.org/officeDocument/2006/relationships/tags" Target="../tags/tag352.xml"/><Relationship Id="rId5" Type="http://schemas.openxmlformats.org/officeDocument/2006/relationships/tags" Target="../tags/tag351.xml"/><Relationship Id="rId4" Type="http://schemas.openxmlformats.org/officeDocument/2006/relationships/tags" Target="../tags/tag350.xml"/><Relationship Id="rId3" Type="http://schemas.openxmlformats.org/officeDocument/2006/relationships/image" Target="../media/image13.jpeg"/><Relationship Id="rId2" Type="http://schemas.openxmlformats.org/officeDocument/2006/relationships/tags" Target="../tags/tag349.xml"/><Relationship Id="rId10" Type="http://schemas.openxmlformats.org/officeDocument/2006/relationships/slideLayout" Target="../slideLayouts/slideLayout18.xml"/><Relationship Id="rId1" Type="http://schemas.openxmlformats.org/officeDocument/2006/relationships/tags" Target="../tags/tag348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jpeg"/><Relationship Id="rId8" Type="http://schemas.openxmlformats.org/officeDocument/2006/relationships/tags" Target="../tags/tag362.xml"/><Relationship Id="rId7" Type="http://schemas.openxmlformats.org/officeDocument/2006/relationships/tags" Target="../tags/tag361.xml"/><Relationship Id="rId6" Type="http://schemas.openxmlformats.org/officeDocument/2006/relationships/tags" Target="../tags/tag360.xml"/><Relationship Id="rId5" Type="http://schemas.openxmlformats.org/officeDocument/2006/relationships/tags" Target="../tags/tag359.xml"/><Relationship Id="rId4" Type="http://schemas.openxmlformats.org/officeDocument/2006/relationships/image" Target="../media/image14.jpeg"/><Relationship Id="rId3" Type="http://schemas.openxmlformats.org/officeDocument/2006/relationships/tags" Target="../tags/tag358.xml"/><Relationship Id="rId2" Type="http://schemas.openxmlformats.org/officeDocument/2006/relationships/tags" Target="../tags/tag357.xml"/><Relationship Id="rId18" Type="http://schemas.openxmlformats.org/officeDocument/2006/relationships/slideLayout" Target="../slideLayouts/slideLayout19.xml"/><Relationship Id="rId17" Type="http://schemas.openxmlformats.org/officeDocument/2006/relationships/tags" Target="../tags/tag369.xml"/><Relationship Id="rId16" Type="http://schemas.openxmlformats.org/officeDocument/2006/relationships/tags" Target="../tags/tag368.xml"/><Relationship Id="rId15" Type="http://schemas.openxmlformats.org/officeDocument/2006/relationships/tags" Target="../tags/tag367.xml"/><Relationship Id="rId14" Type="http://schemas.openxmlformats.org/officeDocument/2006/relationships/image" Target="../media/image16.jpeg"/><Relationship Id="rId13" Type="http://schemas.openxmlformats.org/officeDocument/2006/relationships/tags" Target="../tags/tag366.xml"/><Relationship Id="rId12" Type="http://schemas.openxmlformats.org/officeDocument/2006/relationships/tags" Target="../tags/tag365.xml"/><Relationship Id="rId11" Type="http://schemas.openxmlformats.org/officeDocument/2006/relationships/tags" Target="../tags/tag364.xml"/><Relationship Id="rId10" Type="http://schemas.openxmlformats.org/officeDocument/2006/relationships/tags" Target="../tags/tag363.xml"/><Relationship Id="rId1" Type="http://schemas.openxmlformats.org/officeDocument/2006/relationships/tags" Target="../tags/tag3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>
            <a:spLocks noGrp="1"/>
          </p:cNvSpPr>
          <p:nvPr>
            <p:ph type="body" idx="13"/>
            <p:custDataLst>
              <p:tags r:id="rId1"/>
            </p:custDataLst>
          </p:nvPr>
        </p:nvSpPr>
        <p:spPr/>
        <p:txBody>
          <a:bodyPr/>
          <a:p>
            <a:r>
              <a:rPr lang="en-US" altLang="zh-CN" sz="2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2024-2025学年第二学期实验小学家长学堂</a:t>
            </a:r>
            <a:endParaRPr lang="en-US" altLang="zh-CN" sz="21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ctrTitle" idx="14"/>
            <p:custDataLst>
              <p:tags r:id="rId2"/>
            </p:custDataLst>
          </p:nvPr>
        </p:nvSpPr>
        <p:spPr/>
        <p:txBody>
          <a:bodyPr>
            <a:normAutofit/>
          </a:bodyPr>
          <a:p>
            <a:r>
              <a:rPr lang="zh-CN" altLang="en-US" sz="5700"/>
              <a:t>如何说孩子才会听</a:t>
            </a:r>
            <a:endParaRPr lang="zh-CN" altLang="en-US" sz="5700"/>
          </a:p>
        </p:txBody>
      </p:sp>
      <p:sp>
        <p:nvSpPr>
          <p:cNvPr id="4" name="文本占位符 3"/>
          <p:cNvSpPr>
            <a:spLocks noGrp="1"/>
          </p:cNvSpPr>
          <p:nvPr>
            <p:ph type="body" idx="15"/>
            <p:custDataLst>
              <p:tags r:id="rId3"/>
            </p:custDataLst>
          </p:nvPr>
        </p:nvSpPr>
        <p:spPr/>
        <p:txBody>
          <a:bodyPr>
            <a:normAutofit/>
          </a:bodyPr>
          <a:p>
            <a:r>
              <a:rPr lang="zh-CN" altLang="en-US"/>
              <a:t>汇报人: </a:t>
            </a:r>
            <a:endParaRPr lang="zh-CN" altLang="en-US"/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1446108" y="3156900"/>
            <a:ext cx="4041983" cy="3549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pc="800" dirty="0">
                <a:solidFill>
                  <a:schemeClr val="bg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</a:rPr>
              <a:t>用心沟通  用爱倾听</a:t>
            </a:r>
            <a:endParaRPr lang="zh-CN" altLang="en-US" spc="800" dirty="0">
              <a:solidFill>
                <a:schemeClr val="bg1"/>
              </a:solidFill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 fontScale="90000"/>
          </a:bodyPr>
          <a:p>
            <a:r>
              <a:rPr lang="zh-CN" altLang="en-US" sz="3000"/>
              <a:t>情绪管理与控制</a:t>
            </a:r>
            <a:endParaRPr lang="zh-CN" altLang="en-US" sz="3000"/>
          </a:p>
        </p:txBody>
      </p:sp>
      <p:grpSp>
        <p:nvGrpSpPr>
          <p:cNvPr id="32" name="组合 31"/>
          <p:cNvGrpSpPr/>
          <p:nvPr/>
        </p:nvGrpSpPr>
        <p:grpSpPr>
          <a:xfrm>
            <a:off x="609600" y="1524000"/>
            <a:ext cx="10972800" cy="4724400"/>
            <a:chOff x="960" y="2400"/>
            <a:chExt cx="17280" cy="7440"/>
          </a:xfrm>
        </p:grpSpPr>
      </p:grpSp>
      <p:pic>
        <p:nvPicPr>
          <p:cNvPr id="28" name="内容占位符 27" descr="f2ef8c912d04f59711e5654727906848"/>
          <p:cNvPicPr>
            <a:picLocks noChangeAspect="1"/>
          </p:cNvPicPr>
          <p:nvPr>
            <p:ph idx="16394"/>
            <p:custDataLst>
              <p:tags r:id="rId2"/>
            </p:custDataLst>
          </p:nvPr>
        </p:nvPicPr>
        <p:blipFill>
          <a:blip r:embed="rId3"/>
          <a:srcRect l="7328" r="7328"/>
          <a:stretch>
            <a:fillRect/>
          </a:stretch>
        </p:blipFill>
        <p:spPr>
          <a:xfrm>
            <a:off x="609600" y="1524000"/>
            <a:ext cx="2514600" cy="2946400"/>
          </a:xfrm>
          <a:custGeom>
            <a:avLst/>
            <a:gdLst>
              <a:gd name="connisteX0" fmla="*/ 0 w 2514600"/>
              <a:gd name="connsiteY0" fmla="*/ 508000 h 2946400"/>
              <a:gd name="connisteX1" fmla="*/ 508000 w 2514600"/>
              <a:gd name="connsiteY1" fmla="*/ 0 h 2946400"/>
              <a:gd name="connisteX2" fmla="*/ 2006600 w 2514600"/>
              <a:gd name="connsiteY2" fmla="*/ 0 h 2946400"/>
              <a:gd name="connisteX3" fmla="*/ 2514600 w 2514600"/>
              <a:gd name="connsiteY3" fmla="*/ 508000 h 2946400"/>
              <a:gd name="connisteX4" fmla="*/ 2514600 w 2514600"/>
              <a:gd name="connsiteY4" fmla="*/ 2438400 h 2946400"/>
              <a:gd name="connisteX5" fmla="*/ 2006600 w 2514600"/>
              <a:gd name="connsiteY5" fmla="*/ 2946400 h 2946400"/>
              <a:gd name="connisteX6" fmla="*/ 508000 w 2514600"/>
              <a:gd name="connsiteY6" fmla="*/ 2946400 h 2946400"/>
              <a:gd name="connisteX7" fmla="*/ 0 w 2514600"/>
              <a:gd name="connsiteY7" fmla="*/ 2438400 h 2946400"/>
              <a:gd name="connisteX8" fmla="*/ 0 w 2514600"/>
              <a:gd name="connsiteY8" fmla="*/ 508000 h 2946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14600" h="2946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006600" y="0"/>
                </a:lnTo>
                <a:cubicBezTo>
                  <a:pt x="2287161" y="0"/>
                  <a:pt x="2514600" y="227439"/>
                  <a:pt x="2514600" y="508000"/>
                </a:cubicBezTo>
                <a:lnTo>
                  <a:pt x="2514600" y="2438400"/>
                </a:lnTo>
                <a:cubicBezTo>
                  <a:pt x="2514600" y="2718961"/>
                  <a:pt x="2287161" y="2946400"/>
                  <a:pt x="2006600" y="2946400"/>
                </a:cubicBezTo>
                <a:lnTo>
                  <a:pt x="508000" y="2946400"/>
                </a:lnTo>
                <a:cubicBezTo>
                  <a:pt x="227439" y="2946400"/>
                  <a:pt x="0" y="2718961"/>
                  <a:pt x="0" y="2438400"/>
                </a:cubicBezTo>
                <a:lnTo>
                  <a:pt x="0" y="508000"/>
                </a:lnTo>
                <a:close/>
              </a:path>
            </a:pathLst>
          </a:custGeom>
        </p:spPr>
      </p:pic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/>
        <p:txBody>
          <a:bodyPr/>
          <a:p>
            <a:r>
              <a:rPr lang="zh-CN" altLang="en-US"/>
              <a:t>认识和表达情绪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>
            <a:normAutofit lnSpcReduction="10000"/>
          </a:bodyPr>
          <a:p>
            <a:r>
              <a:rPr lang="zh-CN" altLang="en-US"/>
              <a:t>家长通过情绪卡片或情绪日记帮助孩子识别和表达情绪，增强情绪意识。</a:t>
            </a:r>
            <a:endParaRPr lang="zh-CN" altLang="en-US"/>
          </a:p>
        </p:txBody>
      </p:sp>
      <p:pic>
        <p:nvPicPr>
          <p:cNvPr id="29" name="内容占位符 28" descr="ff3de4b6a99d8f8bcf3bf89f8af18558"/>
          <p:cNvPicPr>
            <a:picLocks noChangeAspect="1"/>
          </p:cNvPicPr>
          <p:nvPr>
            <p:ph idx="16395"/>
            <p:custDataLst>
              <p:tags r:id="rId6"/>
            </p:custDataLst>
          </p:nvPr>
        </p:nvPicPr>
        <p:blipFill>
          <a:blip r:embed="rId7"/>
          <a:srcRect l="17996" r="17996"/>
          <a:stretch>
            <a:fillRect/>
          </a:stretch>
        </p:blipFill>
        <p:spPr>
          <a:xfrm>
            <a:off x="3429000" y="1524000"/>
            <a:ext cx="2514600" cy="2946400"/>
          </a:xfrm>
          <a:custGeom>
            <a:avLst/>
            <a:gdLst>
              <a:gd name="connisteX0" fmla="*/ 0 w 2514600"/>
              <a:gd name="connsiteY0" fmla="*/ 508000 h 2946400"/>
              <a:gd name="connisteX1" fmla="*/ 508000 w 2514600"/>
              <a:gd name="connsiteY1" fmla="*/ 0 h 2946400"/>
              <a:gd name="connisteX2" fmla="*/ 2006600 w 2514600"/>
              <a:gd name="connsiteY2" fmla="*/ 0 h 2946400"/>
              <a:gd name="connisteX3" fmla="*/ 2514600 w 2514600"/>
              <a:gd name="connsiteY3" fmla="*/ 508000 h 2946400"/>
              <a:gd name="connisteX4" fmla="*/ 2514600 w 2514600"/>
              <a:gd name="connsiteY4" fmla="*/ 2438400 h 2946400"/>
              <a:gd name="connisteX5" fmla="*/ 2006600 w 2514600"/>
              <a:gd name="connsiteY5" fmla="*/ 2946400 h 2946400"/>
              <a:gd name="connisteX6" fmla="*/ 508000 w 2514600"/>
              <a:gd name="connsiteY6" fmla="*/ 2946400 h 2946400"/>
              <a:gd name="connisteX7" fmla="*/ 0 w 2514600"/>
              <a:gd name="connsiteY7" fmla="*/ 2438400 h 2946400"/>
              <a:gd name="connisteX8" fmla="*/ 0 w 2514600"/>
              <a:gd name="connsiteY8" fmla="*/ 508000 h 2946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14600" h="2946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006600" y="0"/>
                </a:lnTo>
                <a:cubicBezTo>
                  <a:pt x="2287161" y="0"/>
                  <a:pt x="2514600" y="227439"/>
                  <a:pt x="2514600" y="508000"/>
                </a:cubicBezTo>
                <a:lnTo>
                  <a:pt x="2514600" y="2438400"/>
                </a:lnTo>
                <a:cubicBezTo>
                  <a:pt x="2514600" y="2718961"/>
                  <a:pt x="2287161" y="2946400"/>
                  <a:pt x="2006600" y="2946400"/>
                </a:cubicBezTo>
                <a:lnTo>
                  <a:pt x="508000" y="2946400"/>
                </a:lnTo>
                <a:cubicBezTo>
                  <a:pt x="227439" y="2946400"/>
                  <a:pt x="0" y="2718961"/>
                  <a:pt x="0" y="2438400"/>
                </a:cubicBezTo>
                <a:lnTo>
                  <a:pt x="0" y="508000"/>
                </a:lnTo>
                <a:close/>
              </a:path>
            </a:pathLst>
          </a:custGeom>
        </p:spPr>
      </p:pic>
      <p:sp>
        <p:nvSpPr>
          <p:cNvPr id="7" name="文本占位符 6"/>
          <p:cNvSpPr>
            <a:spLocks noGrp="1"/>
          </p:cNvSpPr>
          <p:nvPr>
            <p:ph type="body" idx="16388"/>
            <p:custDataLst>
              <p:tags r:id="rId8"/>
            </p:custDataLst>
          </p:nvPr>
        </p:nvSpPr>
        <p:spPr/>
        <p:txBody>
          <a:bodyPr/>
          <a:p>
            <a:r>
              <a:rPr lang="zh-CN" altLang="en-US"/>
              <a:t>情绪调节策略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6389"/>
            <p:custDataLst>
              <p:tags r:id="rId9"/>
            </p:custDataLst>
          </p:nvPr>
        </p:nvSpPr>
        <p:spPr/>
        <p:txBody>
          <a:bodyPr/>
          <a:p>
            <a:r>
              <a:rPr lang="zh-CN" altLang="en-US"/>
              <a:t>教授孩子深呼吸、倒数等技巧，帮助他们在冲突或压力下冷静下来。</a:t>
            </a:r>
            <a:endParaRPr lang="zh-CN" altLang="en-US"/>
          </a:p>
        </p:txBody>
      </p:sp>
      <p:pic>
        <p:nvPicPr>
          <p:cNvPr id="30" name="内容占位符 29" descr="0a83c7ae7a4cc70b94a61cfafabd0d8a"/>
          <p:cNvPicPr>
            <a:picLocks noChangeAspect="1"/>
          </p:cNvPicPr>
          <p:nvPr>
            <p:ph idx="16396"/>
            <p:custDataLst>
              <p:tags r:id="rId10"/>
            </p:custDataLst>
          </p:nvPr>
        </p:nvPicPr>
        <p:blipFill>
          <a:blip r:embed="rId11"/>
          <a:srcRect t="10954" b="10954"/>
          <a:stretch>
            <a:fillRect/>
          </a:stretch>
        </p:blipFill>
        <p:spPr>
          <a:xfrm>
            <a:off x="6248400" y="1524000"/>
            <a:ext cx="2514600" cy="2946400"/>
          </a:xfrm>
          <a:custGeom>
            <a:avLst/>
            <a:gdLst>
              <a:gd name="connisteX0" fmla="*/ 0 w 2514600"/>
              <a:gd name="connsiteY0" fmla="*/ 508000 h 2946400"/>
              <a:gd name="connisteX1" fmla="*/ 508000 w 2514600"/>
              <a:gd name="connsiteY1" fmla="*/ 0 h 2946400"/>
              <a:gd name="connisteX2" fmla="*/ 2006600 w 2514600"/>
              <a:gd name="connsiteY2" fmla="*/ 0 h 2946400"/>
              <a:gd name="connisteX3" fmla="*/ 2514600 w 2514600"/>
              <a:gd name="connsiteY3" fmla="*/ 508000 h 2946400"/>
              <a:gd name="connisteX4" fmla="*/ 2514600 w 2514600"/>
              <a:gd name="connsiteY4" fmla="*/ 2438400 h 2946400"/>
              <a:gd name="connisteX5" fmla="*/ 2006600 w 2514600"/>
              <a:gd name="connsiteY5" fmla="*/ 2946400 h 2946400"/>
              <a:gd name="connisteX6" fmla="*/ 508000 w 2514600"/>
              <a:gd name="connsiteY6" fmla="*/ 2946400 h 2946400"/>
              <a:gd name="connisteX7" fmla="*/ 0 w 2514600"/>
              <a:gd name="connsiteY7" fmla="*/ 2438400 h 2946400"/>
              <a:gd name="connisteX8" fmla="*/ 0 w 2514600"/>
              <a:gd name="connsiteY8" fmla="*/ 508000 h 2946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14600" h="2946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006600" y="0"/>
                </a:lnTo>
                <a:cubicBezTo>
                  <a:pt x="2287161" y="0"/>
                  <a:pt x="2514600" y="227439"/>
                  <a:pt x="2514600" y="508000"/>
                </a:cubicBezTo>
                <a:lnTo>
                  <a:pt x="2514600" y="2438400"/>
                </a:lnTo>
                <a:cubicBezTo>
                  <a:pt x="2514600" y="2718961"/>
                  <a:pt x="2287161" y="2946400"/>
                  <a:pt x="2006600" y="2946400"/>
                </a:cubicBezTo>
                <a:lnTo>
                  <a:pt x="508000" y="2946400"/>
                </a:lnTo>
                <a:cubicBezTo>
                  <a:pt x="227439" y="2946400"/>
                  <a:pt x="0" y="2718961"/>
                  <a:pt x="0" y="2438400"/>
                </a:cubicBezTo>
                <a:lnTo>
                  <a:pt x="0" y="508000"/>
                </a:lnTo>
                <a:close/>
              </a:path>
            </a:pathLst>
          </a:custGeom>
        </p:spPr>
      </p:pic>
      <p:sp>
        <p:nvSpPr>
          <p:cNvPr id="10" name="文本占位符 9"/>
          <p:cNvSpPr>
            <a:spLocks noGrp="1"/>
          </p:cNvSpPr>
          <p:nvPr>
            <p:ph type="body" idx="16390"/>
            <p:custDataLst>
              <p:tags r:id="rId12"/>
            </p:custDataLst>
          </p:nvPr>
        </p:nvSpPr>
        <p:spPr/>
        <p:txBody>
          <a:bodyPr/>
          <a:p>
            <a:r>
              <a:rPr lang="zh-CN" altLang="en-US"/>
              <a:t>共情能力的培养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idx="16391"/>
            <p:custDataLst>
              <p:tags r:id="rId13"/>
            </p:custDataLst>
          </p:nvPr>
        </p:nvSpPr>
        <p:spPr/>
        <p:txBody>
          <a:bodyPr/>
          <a:p>
            <a:r>
              <a:rPr lang="zh-CN" altLang="en-US"/>
              <a:t>通过角色扮演和故事讨论，培养孩子的共情能力，理解他人情绪。</a:t>
            </a:r>
            <a:endParaRPr lang="zh-CN" altLang="en-US"/>
          </a:p>
        </p:txBody>
      </p:sp>
      <p:pic>
        <p:nvPicPr>
          <p:cNvPr id="31" name="内容占位符 30" descr="8bd450db-6e18-464f-a8c3-ae54ead62263"/>
          <p:cNvPicPr>
            <a:picLocks noChangeAspect="1"/>
          </p:cNvPicPr>
          <p:nvPr>
            <p:ph idx="16397"/>
            <p:custDataLst>
              <p:tags r:id="rId14"/>
            </p:custDataLst>
          </p:nvPr>
        </p:nvPicPr>
        <p:blipFill>
          <a:blip r:embed="rId15"/>
          <a:srcRect l="95" r="95"/>
          <a:stretch>
            <a:fillRect/>
          </a:stretch>
        </p:blipFill>
        <p:spPr>
          <a:xfrm>
            <a:off x="9067800" y="1524000"/>
            <a:ext cx="2514600" cy="2946400"/>
          </a:xfrm>
          <a:custGeom>
            <a:avLst/>
            <a:gdLst>
              <a:gd name="connisteX0" fmla="*/ 0 w 2514600"/>
              <a:gd name="connsiteY0" fmla="*/ 508000 h 2946400"/>
              <a:gd name="connisteX1" fmla="*/ 508000 w 2514600"/>
              <a:gd name="connsiteY1" fmla="*/ 0 h 2946400"/>
              <a:gd name="connisteX2" fmla="*/ 2006600 w 2514600"/>
              <a:gd name="connsiteY2" fmla="*/ 0 h 2946400"/>
              <a:gd name="connisteX3" fmla="*/ 2514600 w 2514600"/>
              <a:gd name="connsiteY3" fmla="*/ 508000 h 2946400"/>
              <a:gd name="connisteX4" fmla="*/ 2514600 w 2514600"/>
              <a:gd name="connsiteY4" fmla="*/ 2438400 h 2946400"/>
              <a:gd name="connisteX5" fmla="*/ 2006600 w 2514600"/>
              <a:gd name="connsiteY5" fmla="*/ 2946400 h 2946400"/>
              <a:gd name="connisteX6" fmla="*/ 508000 w 2514600"/>
              <a:gd name="connsiteY6" fmla="*/ 2946400 h 2946400"/>
              <a:gd name="connisteX7" fmla="*/ 0 w 2514600"/>
              <a:gd name="connsiteY7" fmla="*/ 2438400 h 2946400"/>
              <a:gd name="connisteX8" fmla="*/ 0 w 2514600"/>
              <a:gd name="connsiteY8" fmla="*/ 508000 h 2946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14600" h="2946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006600" y="0"/>
                </a:lnTo>
                <a:cubicBezTo>
                  <a:pt x="2287161" y="0"/>
                  <a:pt x="2514600" y="227439"/>
                  <a:pt x="2514600" y="508000"/>
                </a:cubicBezTo>
                <a:lnTo>
                  <a:pt x="2514600" y="2438400"/>
                </a:lnTo>
                <a:cubicBezTo>
                  <a:pt x="2514600" y="2718961"/>
                  <a:pt x="2287161" y="2946400"/>
                  <a:pt x="2006600" y="2946400"/>
                </a:cubicBezTo>
                <a:lnTo>
                  <a:pt x="508000" y="2946400"/>
                </a:lnTo>
                <a:cubicBezTo>
                  <a:pt x="227439" y="2946400"/>
                  <a:pt x="0" y="2718961"/>
                  <a:pt x="0" y="2438400"/>
                </a:cubicBezTo>
                <a:lnTo>
                  <a:pt x="0" y="508000"/>
                </a:lnTo>
                <a:close/>
              </a:path>
            </a:pathLst>
          </a:custGeom>
        </p:spPr>
      </p:pic>
      <p:sp>
        <p:nvSpPr>
          <p:cNvPr id="13" name="文本占位符 12"/>
          <p:cNvSpPr>
            <a:spLocks noGrp="1"/>
          </p:cNvSpPr>
          <p:nvPr>
            <p:ph type="body" idx="16392"/>
            <p:custDataLst>
              <p:tags r:id="rId16"/>
            </p:custDataLst>
          </p:nvPr>
        </p:nvSpPr>
        <p:spPr/>
        <p:txBody>
          <a:bodyPr/>
          <a:p>
            <a:r>
              <a:rPr lang="zh-CN" altLang="en-US"/>
              <a:t>积极倾听与反馈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93"/>
            <p:custDataLst>
              <p:tags r:id="rId17"/>
            </p:custDataLst>
          </p:nvPr>
        </p:nvSpPr>
        <p:spPr/>
        <p:txBody>
          <a:bodyPr/>
          <a:p>
            <a:r>
              <a:rPr lang="zh-CN" altLang="en-US"/>
              <a:t>家长通过积极倾听孩子的诉说，并给予适当的反馈，建立信任和理解的沟通环境。</a:t>
            </a:r>
            <a:endParaRPr lang="zh-CN" altLang="en-US"/>
          </a:p>
        </p:txBody>
      </p:sp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>
            <a:spLocks noGrp="1"/>
          </p:cNvSpPr>
          <p:nvPr>
            <p:ph type="body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6900"/>
              <a:t>03</a:t>
            </a:r>
            <a:endParaRPr lang="zh-CN" altLang="en-US" sz="6900"/>
          </a:p>
        </p:txBody>
      </p:sp>
      <p:sp>
        <p:nvSpPr>
          <p:cNvPr id="3" name="标题 2"/>
          <p:cNvSpPr>
            <a:spLocks noGrp="1"/>
          </p:cNvSpPr>
          <p:nvPr>
            <p:ph type="ctr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沟通案例分析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 fontScale="90000"/>
          </a:bodyPr>
          <a:p>
            <a:r>
              <a:rPr lang="zh-CN" altLang="en-US" sz="3000"/>
              <a:t>家庭成员间的沟通案例</a:t>
            </a:r>
            <a:endParaRPr lang="zh-CN" altLang="en-US" sz="3000"/>
          </a:p>
        </p:txBody>
      </p:sp>
      <p:grpSp>
        <p:nvGrpSpPr>
          <p:cNvPr id="20" name="组合 19"/>
          <p:cNvGrpSpPr/>
          <p:nvPr/>
        </p:nvGrpSpPr>
        <p:grpSpPr>
          <a:xfrm>
            <a:off x="609600" y="1524000"/>
            <a:ext cx="10972800" cy="4724400"/>
            <a:chOff x="960" y="2400"/>
            <a:chExt cx="17280" cy="7440"/>
          </a:xfrm>
        </p:grpSpPr>
      </p:grpSp>
      <p:sp>
        <p:nvSpPr>
          <p:cNvPr id="3" name="装饰  1"/>
          <p:cNvSpPr>
            <a:spLocks noGrp="1"/>
          </p:cNvSpPr>
          <p:nvPr>
            <p:ph type="body" idx="16390" hasCustomPrompt="1"/>
            <p:custDataLst>
              <p:tags r:id="rId2"/>
            </p:custDataLst>
          </p:nvPr>
        </p:nvSpPr>
        <p:spPr/>
        <p:txBody>
          <a:bodyPr>
            <a:noAutofit/>
          </a:bodyPr>
          <a:p>
            <a:pPr>
              <a:buNone/>
            </a:pPr>
            <a:endParaRPr lang="zh-CN" altLang="en-US"/>
          </a:p>
        </p:txBody>
      </p:sp>
      <p:pic>
        <p:nvPicPr>
          <p:cNvPr id="18" name="图片占位符 17" descr="02c110fd553d2e8f0fe20ea23c113ac6"/>
          <p:cNvPicPr>
            <a:picLocks noChangeAspect="1"/>
          </p:cNvPicPr>
          <p:nvPr>
            <p:ph type="pic" idx="16391"/>
            <p:custDataLst>
              <p:tags r:id="rId3"/>
            </p:custDataLst>
          </p:nvPr>
        </p:nvPicPr>
        <p:blipFill>
          <a:blip r:embed="rId4"/>
          <a:srcRect t="10938" b="10938"/>
          <a:stretch>
            <a:fillRect/>
          </a:stretch>
        </p:blipFill>
        <p:spPr>
          <a:xfrm>
            <a:off x="609600" y="1524000"/>
            <a:ext cx="5334000" cy="2946400"/>
          </a:xfrm>
          <a:custGeom>
            <a:avLst/>
            <a:gdLst>
              <a:gd name="connisteX0" fmla="*/ 0 w 5334000"/>
              <a:gd name="connsiteY0" fmla="*/ 508000 h 2946400"/>
              <a:gd name="connisteX1" fmla="*/ 508000 w 5334000"/>
              <a:gd name="connsiteY1" fmla="*/ 0 h 2946400"/>
              <a:gd name="connisteX2" fmla="*/ 4826000 w 5334000"/>
              <a:gd name="connsiteY2" fmla="*/ 0 h 2946400"/>
              <a:gd name="connisteX3" fmla="*/ 5334000 w 5334000"/>
              <a:gd name="connsiteY3" fmla="*/ 508000 h 2946400"/>
              <a:gd name="connisteX4" fmla="*/ 5334000 w 5334000"/>
              <a:gd name="connsiteY4" fmla="*/ 2946400 h 2946400"/>
              <a:gd name="connisteX5" fmla="*/ 0 w 5334000"/>
              <a:gd name="connsiteY5" fmla="*/ 2946400 h 2946400"/>
              <a:gd name="connisteX6" fmla="*/ 0 w 5334000"/>
              <a:gd name="connsiteY6" fmla="*/ 508000 h 2946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5334000" h="2946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946400"/>
                </a:lnTo>
                <a:lnTo>
                  <a:pt x="0" y="2946400"/>
                </a:lnTo>
                <a:lnTo>
                  <a:pt x="0" y="508000"/>
                </a:lnTo>
                <a:close/>
              </a:path>
            </a:pathLst>
          </a:custGeo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/>
              <a:t>父母与青少年子女的沟通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zh-CN" altLang="en-US"/>
              <a:t>父母通过定期的家庭会议，倾听青少年子女的想法和困扰，有效缓解了代沟问题。</a:t>
            </a:r>
            <a:endParaRPr lang="zh-CN" altLang="en-US"/>
          </a:p>
        </p:txBody>
      </p:sp>
      <p:sp>
        <p:nvSpPr>
          <p:cNvPr id="7" name="装饰  5"/>
          <p:cNvSpPr>
            <a:spLocks noGrp="1"/>
          </p:cNvSpPr>
          <p:nvPr>
            <p:ph type="body" idx="16392" hasCustomPrompt="1"/>
            <p:custDataLst>
              <p:tags r:id="rId7"/>
            </p:custDataLst>
          </p:nvPr>
        </p:nvSpPr>
        <p:spPr/>
        <p:txBody>
          <a:bodyPr>
            <a:noAutofit/>
          </a:bodyPr>
          <a:p>
            <a:pPr>
              <a:buNone/>
            </a:pPr>
            <a:endParaRPr lang="zh-CN" altLang="en-US"/>
          </a:p>
        </p:txBody>
      </p:sp>
      <p:pic>
        <p:nvPicPr>
          <p:cNvPr id="19" name="图片占位符 18" descr="29fab7384f4cf9837562869fdc8b09ac"/>
          <p:cNvPicPr>
            <a:picLocks noChangeAspect="1"/>
          </p:cNvPicPr>
          <p:nvPr>
            <p:ph type="pic" idx="16393"/>
            <p:custDataLst>
              <p:tags r:id="rId8"/>
            </p:custDataLst>
          </p:nvPr>
        </p:nvPicPr>
        <p:blipFill>
          <a:blip r:embed="rId9"/>
          <a:srcRect t="8559" b="8559"/>
          <a:stretch>
            <a:fillRect/>
          </a:stretch>
        </p:blipFill>
        <p:spPr>
          <a:xfrm>
            <a:off x="6248400" y="1524000"/>
            <a:ext cx="5334000" cy="2946400"/>
          </a:xfrm>
          <a:custGeom>
            <a:avLst/>
            <a:gdLst>
              <a:gd name="connisteX0" fmla="*/ 0 w 5334000"/>
              <a:gd name="connsiteY0" fmla="*/ 508000 h 2946400"/>
              <a:gd name="connisteX1" fmla="*/ 508000 w 5334000"/>
              <a:gd name="connsiteY1" fmla="*/ 0 h 2946400"/>
              <a:gd name="connisteX2" fmla="*/ 4826000 w 5334000"/>
              <a:gd name="connsiteY2" fmla="*/ 0 h 2946400"/>
              <a:gd name="connisteX3" fmla="*/ 5334000 w 5334000"/>
              <a:gd name="connsiteY3" fmla="*/ 508000 h 2946400"/>
              <a:gd name="connisteX4" fmla="*/ 5334000 w 5334000"/>
              <a:gd name="connsiteY4" fmla="*/ 2946400 h 2946400"/>
              <a:gd name="connisteX5" fmla="*/ 0 w 5334000"/>
              <a:gd name="connsiteY5" fmla="*/ 2946400 h 2946400"/>
              <a:gd name="connisteX6" fmla="*/ 0 w 5334000"/>
              <a:gd name="connsiteY6" fmla="*/ 508000 h 2946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5334000" h="2946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946400"/>
                </a:lnTo>
                <a:lnTo>
                  <a:pt x="0" y="2946400"/>
                </a:lnTo>
                <a:lnTo>
                  <a:pt x="0" y="508000"/>
                </a:lnTo>
                <a:close/>
              </a:path>
            </a:pathLst>
          </a:custGeom>
        </p:spPr>
      </p:pic>
      <p:sp>
        <p:nvSpPr>
          <p:cNvPr id="9" name="文本占位符 8"/>
          <p:cNvSpPr>
            <a:spLocks noGrp="1"/>
          </p:cNvSpPr>
          <p:nvPr>
            <p:ph type="body" idx="16388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/>
              <a:t>祖父母与孙辈的交流</a:t>
            </a:r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/>
              <a:t>祖父母通过分享家族故事和传统，与孙辈建立了深厚的情感联系，促进了跨代沟通。</a:t>
            </a:r>
            <a:endParaRPr lang="zh-CN" altLang="en-US"/>
          </a:p>
        </p:txBody>
      </p: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 fontScale="90000"/>
          </a:bodyPr>
          <a:p>
            <a:r>
              <a:rPr lang="zh-CN" altLang="en-US" sz="3000"/>
              <a:t>解决冲突的沟通案例</a:t>
            </a:r>
            <a:endParaRPr lang="zh-CN" altLang="en-US" sz="3000"/>
          </a:p>
        </p:txBody>
      </p:sp>
      <p:grpSp>
        <p:nvGrpSpPr>
          <p:cNvPr id="28" name="组合 27"/>
          <p:cNvGrpSpPr/>
          <p:nvPr/>
        </p:nvGrpSpPr>
        <p:grpSpPr>
          <a:xfrm>
            <a:off x="609600" y="1524000"/>
            <a:ext cx="10972800" cy="4724400"/>
            <a:chOff x="960" y="2400"/>
            <a:chExt cx="17280" cy="7440"/>
          </a:xfrm>
        </p:grpSpPr>
      </p:grpSp>
      <p:sp>
        <p:nvSpPr>
          <p:cNvPr id="3" name="装饰  1"/>
          <p:cNvSpPr>
            <a:spLocks noGrp="1"/>
          </p:cNvSpPr>
          <p:nvPr>
            <p:ph type="body" idx="16392" hasCustomPrompt="1"/>
            <p:custDataLst>
              <p:tags r:id="rId2"/>
            </p:custDataLst>
          </p:nvPr>
        </p:nvSpPr>
        <p:spPr/>
        <p:txBody>
          <a:bodyPr>
            <a:noAutofit/>
          </a:bodyPr>
          <a:p>
            <a:pPr>
              <a:buNone/>
            </a:pPr>
            <a:endParaRPr lang="zh-CN" altLang="en-US"/>
          </a:p>
        </p:txBody>
      </p:sp>
      <p:pic>
        <p:nvPicPr>
          <p:cNvPr id="25" name="图片占位符 24" descr="29b9ed76291bcc4f6e628589670304bd"/>
          <p:cNvPicPr>
            <a:picLocks noChangeAspect="1"/>
          </p:cNvPicPr>
          <p:nvPr>
            <p:ph type="pic" idx="16393"/>
            <p:custDataLst>
              <p:tags r:id="rId3"/>
            </p:custDataLst>
          </p:nvPr>
        </p:nvPicPr>
        <p:blipFill>
          <a:blip r:embed="rId4"/>
          <a:srcRect l="16676" r="16676"/>
          <a:stretch>
            <a:fillRect/>
          </a:stretch>
        </p:blipFill>
        <p:spPr>
          <a:xfrm>
            <a:off x="1574800" y="22098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/>
              <a:t>积极倾听技巧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>
            <a:normAutofit lnSpcReduction="10000"/>
          </a:bodyPr>
          <a:p>
            <a:r>
              <a:rPr lang="zh-CN" altLang="en-US"/>
              <a:t>在一次家庭聚会中，通过积极倾听，父母理解了孩子的担忧，成功缓解了紧张气氛。</a:t>
            </a:r>
            <a:endParaRPr lang="zh-CN" altLang="en-US"/>
          </a:p>
        </p:txBody>
      </p:sp>
      <p:sp>
        <p:nvSpPr>
          <p:cNvPr id="7" name="装饰  5"/>
          <p:cNvSpPr>
            <a:spLocks noGrp="1"/>
          </p:cNvSpPr>
          <p:nvPr>
            <p:ph type="body" idx="16394" hasCustomPrompt="1"/>
            <p:custDataLst>
              <p:tags r:id="rId7"/>
            </p:custDataLst>
          </p:nvPr>
        </p:nvSpPr>
        <p:spPr/>
        <p:txBody>
          <a:bodyPr>
            <a:noAutofit/>
          </a:bodyPr>
          <a:p>
            <a:pPr>
              <a:buNone/>
            </a:pPr>
            <a:endParaRPr lang="zh-CN" altLang="en-US"/>
          </a:p>
        </p:txBody>
      </p:sp>
      <p:pic>
        <p:nvPicPr>
          <p:cNvPr id="26" name="图片占位符 25" descr="e5f49b9e-f649-4ed9-8cc1-c3b7b111101a"/>
          <p:cNvPicPr>
            <a:picLocks noChangeAspect="1"/>
          </p:cNvPicPr>
          <p:nvPr>
            <p:ph type="pic" idx="16395"/>
            <p:custDataLst>
              <p:tags r:id="rId8"/>
            </p:custDataLst>
          </p:nvPr>
        </p:nvPicPr>
        <p:blipFill>
          <a:blip r:embed="rId9"/>
          <a:srcRect/>
          <a:stretch>
            <a:fillRect/>
          </a:stretch>
        </p:blipFill>
        <p:spPr>
          <a:xfrm>
            <a:off x="5334000" y="22098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</p:spPr>
      </p:pic>
      <p:sp>
        <p:nvSpPr>
          <p:cNvPr id="9" name="文本占位符 8"/>
          <p:cNvSpPr>
            <a:spLocks noGrp="1"/>
          </p:cNvSpPr>
          <p:nvPr>
            <p:ph type="body" idx="16388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/>
              <a:t>非暴力沟通</a:t>
            </a:r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11"/>
            </p:custDataLst>
          </p:nvPr>
        </p:nvSpPr>
        <p:spPr/>
        <p:txBody>
          <a:bodyPr>
            <a:normAutofit lnSpcReduction="10000"/>
          </a:bodyPr>
          <a:p>
            <a:r>
              <a:rPr lang="zh-CN" altLang="en-US"/>
              <a:t>父母使用非暴力沟通技巧，避免了与青少年子女的激烈争吵，促进了双方的理解。</a:t>
            </a:r>
            <a:endParaRPr lang="zh-CN" altLang="en-US"/>
          </a:p>
        </p:txBody>
      </p:sp>
      <p:sp>
        <p:nvSpPr>
          <p:cNvPr id="11" name="装饰  9"/>
          <p:cNvSpPr>
            <a:spLocks noGrp="1"/>
          </p:cNvSpPr>
          <p:nvPr>
            <p:ph type="body" idx="16396" hasCustomPrompt="1"/>
            <p:custDataLst>
              <p:tags r:id="rId12"/>
            </p:custDataLst>
          </p:nvPr>
        </p:nvSpPr>
        <p:spPr/>
        <p:txBody>
          <a:bodyPr>
            <a:noAutofit/>
          </a:bodyPr>
          <a:p>
            <a:pPr>
              <a:buNone/>
            </a:pPr>
            <a:endParaRPr lang="zh-CN" altLang="en-US"/>
          </a:p>
        </p:txBody>
      </p:sp>
      <p:pic>
        <p:nvPicPr>
          <p:cNvPr id="27" name="图片占位符 26" descr="064d4743659c784eb3fb53448e85de53"/>
          <p:cNvPicPr>
            <a:picLocks noChangeAspect="1"/>
          </p:cNvPicPr>
          <p:nvPr>
            <p:ph type="pic" idx="16397"/>
            <p:custDataLst>
              <p:tags r:id="rId13"/>
            </p:custDataLst>
          </p:nvPr>
        </p:nvPicPr>
        <p:blipFill>
          <a:blip r:embed="rId14"/>
          <a:srcRect l="7118" r="7118"/>
          <a:stretch>
            <a:fillRect/>
          </a:stretch>
        </p:blipFill>
        <p:spPr>
          <a:xfrm>
            <a:off x="9093200" y="22098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</p:spPr>
      </p:pic>
      <p:sp>
        <p:nvSpPr>
          <p:cNvPr id="13" name="文本占位符 12"/>
          <p:cNvSpPr>
            <a:spLocks noGrp="1"/>
          </p:cNvSpPr>
          <p:nvPr>
            <p:ph type="body" idx="16390"/>
            <p:custDataLst>
              <p:tags r:id="rId15"/>
            </p:custDataLst>
          </p:nvPr>
        </p:nvSpPr>
        <p:spPr/>
        <p:txBody>
          <a:bodyPr/>
          <a:p>
            <a:r>
              <a:rPr lang="zh-CN" altLang="en-US"/>
              <a:t>情绪调节策略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91"/>
            <p:custDataLst>
              <p:tags r:id="rId16"/>
            </p:custDataLst>
          </p:nvPr>
        </p:nvSpPr>
        <p:spPr/>
        <p:txBody>
          <a:bodyPr/>
          <a:p>
            <a:r>
              <a:rPr lang="zh-CN" altLang="en-US"/>
              <a:t>家庭成员在冲突中运用情绪调节策略，如深呼吸和暂停，有效避免了冲突升级。</a:t>
            </a:r>
            <a:endParaRPr lang="zh-CN" altLang="en-US"/>
          </a:p>
        </p:txBody>
      </p: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 fontScale="90000"/>
          </a:bodyPr>
          <a:p>
            <a:r>
              <a:rPr lang="zh-CN" altLang="en-US" sz="3000"/>
              <a:t>建立良好关系的沟通案例</a:t>
            </a:r>
            <a:endParaRPr lang="zh-CN" altLang="en-US" sz="3000"/>
          </a:p>
        </p:txBody>
      </p:sp>
      <p:grpSp>
        <p:nvGrpSpPr>
          <p:cNvPr id="16" name="组合 15"/>
          <p:cNvGrpSpPr/>
          <p:nvPr/>
        </p:nvGrpSpPr>
        <p:grpSpPr>
          <a:xfrm>
            <a:off x="5257800" y="1676400"/>
            <a:ext cx="6324600" cy="4572000"/>
            <a:chOff x="8280" y="2640"/>
            <a:chExt cx="9960" cy="7200"/>
          </a:xfrm>
        </p:grpSpPr>
      </p:grpSp>
      <p:pic>
        <p:nvPicPr>
          <p:cNvPr id="17" name="内容占位符 16" descr="3d1f89f5496a26753291e0b55edba13f"/>
          <p:cNvPicPr>
            <a:picLocks noChangeAspect="1"/>
          </p:cNvPicPr>
          <p:nvPr>
            <p:ph idx="16392"/>
            <p:custDataLst>
              <p:tags r:id="rId2"/>
            </p:custDataLst>
          </p:nvPr>
        </p:nvPicPr>
        <p:blipFill>
          <a:blip r:embed="rId3"/>
          <a:srcRect t="3473" b="3473"/>
          <a:stretch>
            <a:fillRect/>
          </a:stretch>
        </p:blipFill>
        <p:spPr>
          <a:xfrm>
            <a:off x="609600" y="609600"/>
            <a:ext cx="4038600" cy="5638800"/>
          </a:xfrm>
          <a:custGeom>
            <a:avLst/>
            <a:gdLst>
              <a:gd name="connisteX0" fmla="*/ 0 w 4038600"/>
              <a:gd name="connsiteY0" fmla="*/ 508000 h 5638800"/>
              <a:gd name="connisteX1" fmla="*/ 508000 w 4038600"/>
              <a:gd name="connsiteY1" fmla="*/ 0 h 5638800"/>
              <a:gd name="connisteX2" fmla="*/ 3530600 w 4038600"/>
              <a:gd name="connsiteY2" fmla="*/ 0 h 5638800"/>
              <a:gd name="connisteX3" fmla="*/ 4038600 w 4038600"/>
              <a:gd name="connsiteY3" fmla="*/ 508000 h 5638800"/>
              <a:gd name="connisteX4" fmla="*/ 4038600 w 4038600"/>
              <a:gd name="connsiteY4" fmla="*/ 5130800 h 5638800"/>
              <a:gd name="connisteX5" fmla="*/ 3530600 w 4038600"/>
              <a:gd name="connsiteY5" fmla="*/ 5638800 h 5638800"/>
              <a:gd name="connisteX6" fmla="*/ 508000 w 4038600"/>
              <a:gd name="connsiteY6" fmla="*/ 5638800 h 5638800"/>
              <a:gd name="connisteX7" fmla="*/ 0 w 4038600"/>
              <a:gd name="connsiteY7" fmla="*/ 5130800 h 5638800"/>
              <a:gd name="connisteX8" fmla="*/ 0 w 4038600"/>
              <a:gd name="connsiteY8" fmla="*/ 5080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4038600" h="5638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30600" y="0"/>
                </a:lnTo>
                <a:cubicBezTo>
                  <a:pt x="3811161" y="0"/>
                  <a:pt x="4038600" y="227439"/>
                  <a:pt x="4038600" y="508000"/>
                </a:cubicBezTo>
                <a:lnTo>
                  <a:pt x="4038600" y="5130800"/>
                </a:lnTo>
                <a:cubicBezTo>
                  <a:pt x="4038600" y="5411361"/>
                  <a:pt x="3811161" y="5638800"/>
                  <a:pt x="3530600" y="5638800"/>
                </a:cubicBezTo>
                <a:lnTo>
                  <a:pt x="508000" y="5638800"/>
                </a:lnTo>
                <a:cubicBezTo>
                  <a:pt x="227439" y="5638800"/>
                  <a:pt x="0" y="5411361"/>
                  <a:pt x="0" y="5130800"/>
                </a:cubicBezTo>
                <a:lnTo>
                  <a:pt x="0" y="508000"/>
                </a:lnTo>
                <a:close/>
              </a:path>
            </a:pathLst>
          </a:custGeom>
        </p:spPr>
      </p:pic>
      <p:sp>
        <p:nvSpPr>
          <p:cNvPr id="4" name="装饰  2"/>
          <p:cNvSpPr>
            <a:spLocks noGrp="1"/>
          </p:cNvSpPr>
          <p:nvPr>
            <p:ph type="body" idx="16393" hasCustomPrompt="1"/>
            <p:custDataLst>
              <p:tags r:id="rId4"/>
            </p:custDataLst>
          </p:nvPr>
        </p:nvSpPr>
        <p:spPr/>
        <p:txBody>
          <a:bodyPr>
            <a:noAutofit/>
          </a:bodyPr>
          <a:p>
            <a:pPr>
              <a:buNone/>
            </a:pP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/>
              <a:t>倾听孩子的心声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zh-CN" altLang="en-US"/>
              <a:t>家长通过耐心倾听孩子的想法和问题，建立信任感，如李女士每天固定时间听孩子讲述学校生活。</a:t>
            </a:r>
            <a:endParaRPr lang="zh-CN" altLang="en-US"/>
          </a:p>
        </p:txBody>
      </p:sp>
      <p:sp>
        <p:nvSpPr>
          <p:cNvPr id="7" name="装饰  5"/>
          <p:cNvSpPr>
            <a:spLocks noGrp="1"/>
          </p:cNvSpPr>
          <p:nvPr>
            <p:ph type="body" idx="16394" hasCustomPrompt="1"/>
            <p:custDataLst>
              <p:tags r:id="rId7"/>
            </p:custDataLst>
          </p:nvPr>
        </p:nvSpPr>
        <p:spPr/>
        <p:txBody>
          <a:bodyPr>
            <a:noAutofit/>
          </a:bodyPr>
          <a:p>
            <a:pPr>
              <a:buNone/>
            </a:pP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6388"/>
            <p:custDataLst>
              <p:tags r:id="rId8"/>
            </p:custDataLst>
          </p:nvPr>
        </p:nvSpPr>
        <p:spPr/>
        <p:txBody>
          <a:bodyPr/>
          <a:p>
            <a:r>
              <a:rPr lang="zh-CN" altLang="en-US"/>
              <a:t>共同制定家规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9"/>
            </p:custDataLst>
          </p:nvPr>
        </p:nvSpPr>
        <p:spPr/>
        <p:txBody>
          <a:bodyPr/>
          <a:p>
            <a:r>
              <a:rPr lang="zh-CN" altLang="en-US"/>
              <a:t>家庭成员共同参与制定规则，增强家庭凝聚力，例如张先生一家通过家庭会议共同决定周末活动安排。</a:t>
            </a:r>
            <a:endParaRPr lang="zh-CN" altLang="en-US"/>
          </a:p>
        </p:txBody>
      </p:sp>
      <p:sp>
        <p:nvSpPr>
          <p:cNvPr id="10" name="装饰  8"/>
          <p:cNvSpPr>
            <a:spLocks noGrp="1"/>
          </p:cNvSpPr>
          <p:nvPr>
            <p:ph type="body" idx="16395" hasCustomPrompt="1"/>
            <p:custDataLst>
              <p:tags r:id="rId10"/>
            </p:custDataLst>
          </p:nvPr>
        </p:nvSpPr>
        <p:spPr/>
        <p:txBody>
          <a:bodyPr>
            <a:noAutofit/>
          </a:bodyPr>
          <a:p>
            <a:pPr>
              <a:buNone/>
            </a:pP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idx="16390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/>
              <a:t>积极反馈与鼓励</a:t>
            </a:r>
            <a:endParaRPr lang="zh-CN" alt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idx="16391"/>
            <p:custDataLst>
              <p:tags r:id="rId12"/>
            </p:custDataLst>
          </p:nvPr>
        </p:nvSpPr>
        <p:spPr/>
        <p:txBody>
          <a:bodyPr/>
          <a:p>
            <a:r>
              <a:rPr lang="zh-CN" altLang="en-US"/>
              <a:t>家长给予孩子积极反馈和鼓励，增强孩子的自信心，如王太太经常表扬孩子的小成就，激发其积极性。</a:t>
            </a:r>
            <a:endParaRPr lang="zh-CN" altLang="en-US"/>
          </a:p>
        </p:txBody>
      </p:sp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>
            <a:spLocks noGrp="1"/>
          </p:cNvSpPr>
          <p:nvPr>
            <p:ph type="body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6900"/>
              <a:t>04</a:t>
            </a:r>
            <a:endParaRPr lang="zh-CN" altLang="en-US" sz="6900"/>
          </a:p>
        </p:txBody>
      </p:sp>
      <p:sp>
        <p:nvSpPr>
          <p:cNvPr id="3" name="标题 2"/>
          <p:cNvSpPr>
            <a:spLocks noGrp="1"/>
          </p:cNvSpPr>
          <p:nvPr>
            <p:ph type="ctr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实际应用与练习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 fontScale="90000"/>
          </a:bodyPr>
          <a:p>
            <a:r>
              <a:rPr lang="zh-CN" altLang="en-US" sz="3000"/>
              <a:t>沟通技巧的角色扮演</a:t>
            </a:r>
            <a:endParaRPr lang="zh-CN" altLang="en-US" sz="3000"/>
          </a:p>
        </p:txBody>
      </p:sp>
      <p:grpSp>
        <p:nvGrpSpPr>
          <p:cNvPr id="19" name="组合 18"/>
          <p:cNvGrpSpPr/>
          <p:nvPr/>
        </p:nvGrpSpPr>
        <p:grpSpPr>
          <a:xfrm>
            <a:off x="609600" y="4521200"/>
            <a:ext cx="10972800" cy="1727200"/>
            <a:chOff x="960" y="7120"/>
            <a:chExt cx="17280" cy="2720"/>
          </a:xfrm>
        </p:grpSpPr>
      </p:grpSp>
      <p:pic>
        <p:nvPicPr>
          <p:cNvPr id="20" name="内容占位符 19" descr="c86dc2a6-a0de-4170-8690-83dc18d5d459"/>
          <p:cNvPicPr>
            <a:picLocks noChangeAspect="1"/>
          </p:cNvPicPr>
          <p:nvPr>
            <p:ph idx="16394"/>
            <p:custDataLst>
              <p:tags r:id="rId2"/>
            </p:custDataLst>
          </p:nvPr>
        </p:nvPicPr>
        <p:blipFill>
          <a:blip r:embed="rId3"/>
          <a:srcRect l="1278" r="1278"/>
          <a:stretch>
            <a:fillRect/>
          </a:stretch>
        </p:blipFill>
        <p:spPr>
          <a:xfrm>
            <a:off x="609600" y="1524000"/>
            <a:ext cx="10972800" cy="2540000"/>
          </a:xfrm>
          <a:custGeom>
            <a:avLst/>
            <a:gdLst>
              <a:gd name="connisteX0" fmla="*/ 0 w 10972800"/>
              <a:gd name="connsiteY0" fmla="*/ 508000 h 2540000"/>
              <a:gd name="connisteX1" fmla="*/ 508000 w 10972800"/>
              <a:gd name="connsiteY1" fmla="*/ 0 h 2540000"/>
              <a:gd name="connisteX2" fmla="*/ 10464800 w 10972800"/>
              <a:gd name="connsiteY2" fmla="*/ 0 h 2540000"/>
              <a:gd name="connisteX3" fmla="*/ 10972800 w 10972800"/>
              <a:gd name="connsiteY3" fmla="*/ 508000 h 2540000"/>
              <a:gd name="connisteX4" fmla="*/ 10972800 w 10972800"/>
              <a:gd name="connsiteY4" fmla="*/ 2032000 h 2540000"/>
              <a:gd name="connisteX5" fmla="*/ 10464800 w 10972800"/>
              <a:gd name="connsiteY5" fmla="*/ 2540000 h 2540000"/>
              <a:gd name="connisteX6" fmla="*/ 508000 w 10972800"/>
              <a:gd name="connsiteY6" fmla="*/ 2540000 h 2540000"/>
              <a:gd name="connisteX7" fmla="*/ 0 w 10972800"/>
              <a:gd name="connsiteY7" fmla="*/ 2032000 h 2540000"/>
              <a:gd name="connisteX8" fmla="*/ 0 w 10972800"/>
              <a:gd name="connsiteY8" fmla="*/ 508000 h 2540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5400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2032000"/>
                </a:lnTo>
                <a:cubicBezTo>
                  <a:pt x="10972800" y="2312561"/>
                  <a:pt x="10745361" y="2540000"/>
                  <a:pt x="10464800" y="2540000"/>
                </a:cubicBezTo>
                <a:lnTo>
                  <a:pt x="508000" y="2540000"/>
                </a:lnTo>
                <a:cubicBezTo>
                  <a:pt x="227439" y="2540000"/>
                  <a:pt x="0" y="2312561"/>
                  <a:pt x="0" y="2032000"/>
                </a:cubicBezTo>
                <a:lnTo>
                  <a:pt x="0" y="508000"/>
                </a:lnTo>
                <a:close/>
              </a:path>
            </a:pathLst>
          </a:custGeom>
        </p:spPr>
      </p:pic>
      <p:sp>
        <p:nvSpPr>
          <p:cNvPr id="4" name="装饰  2"/>
          <p:cNvSpPr>
            <a:spLocks noGrp="1"/>
          </p:cNvSpPr>
          <p:nvPr>
            <p:ph type="body" idx="16395" hasCustomPrompt="1"/>
            <p:custDataLst>
              <p:tags r:id="rId4"/>
            </p:custDataLst>
          </p:nvPr>
        </p:nvSpPr>
        <p:spPr/>
        <p:txBody>
          <a:bodyPr>
            <a:noAutofit/>
          </a:bodyPr>
          <a:p>
            <a:pPr>
              <a:buNone/>
            </a:pP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/>
              <a:t>模拟日常对话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zh-CN" altLang="en-US"/>
              <a:t>通过模拟家庭成员间的日常对话，练习倾听和表达技巧，如讨论周末计划。</a:t>
            </a:r>
            <a:endParaRPr lang="zh-CN" altLang="en-US"/>
          </a:p>
        </p:txBody>
      </p:sp>
      <p:sp>
        <p:nvSpPr>
          <p:cNvPr id="7" name="装饰  5"/>
          <p:cNvSpPr>
            <a:spLocks noGrp="1"/>
          </p:cNvSpPr>
          <p:nvPr>
            <p:ph type="body" idx="16396" hasCustomPrompt="1"/>
            <p:custDataLst>
              <p:tags r:id="rId7"/>
            </p:custDataLst>
          </p:nvPr>
        </p:nvSpPr>
        <p:spPr/>
        <p:txBody>
          <a:bodyPr>
            <a:noAutofit/>
          </a:bodyPr>
          <a:p>
            <a:pPr>
              <a:buNone/>
            </a:pP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6388"/>
            <p:custDataLst>
              <p:tags r:id="rId8"/>
            </p:custDataLst>
          </p:nvPr>
        </p:nvSpPr>
        <p:spPr/>
        <p:txBody>
          <a:bodyPr/>
          <a:p>
            <a:r>
              <a:rPr lang="zh-CN" altLang="en-US"/>
              <a:t>解决冲突场景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9"/>
            </p:custDataLst>
          </p:nvPr>
        </p:nvSpPr>
        <p:spPr/>
        <p:txBody>
          <a:bodyPr/>
          <a:p>
            <a:r>
              <a:rPr lang="zh-CN" altLang="en-US"/>
              <a:t>设定家庭成员间意见不合的情景，练习如何通过沟通解决分歧，如分配家务。</a:t>
            </a:r>
            <a:endParaRPr lang="zh-CN" altLang="en-US"/>
          </a:p>
        </p:txBody>
      </p:sp>
      <p:sp>
        <p:nvSpPr>
          <p:cNvPr id="10" name="装饰  8"/>
          <p:cNvSpPr>
            <a:spLocks noGrp="1"/>
          </p:cNvSpPr>
          <p:nvPr>
            <p:ph type="body" idx="16397" hasCustomPrompt="1"/>
            <p:custDataLst>
              <p:tags r:id="rId10"/>
            </p:custDataLst>
          </p:nvPr>
        </p:nvSpPr>
        <p:spPr/>
        <p:txBody>
          <a:bodyPr>
            <a:noAutofit/>
          </a:bodyPr>
          <a:p>
            <a:pPr>
              <a:buNone/>
            </a:pP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idx="16390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/>
              <a:t>情绪表达练习</a:t>
            </a:r>
            <a:endParaRPr lang="zh-CN" alt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idx="16391"/>
            <p:custDataLst>
              <p:tags r:id="rId12"/>
            </p:custDataLst>
          </p:nvPr>
        </p:nvSpPr>
        <p:spPr/>
        <p:txBody>
          <a:bodyPr/>
          <a:p>
            <a:r>
              <a:rPr lang="zh-CN" altLang="en-US"/>
              <a:t>角色扮演中表达不同情绪，如愤怒、失望，学习如何在沟通中识别和回应情绪。</a:t>
            </a:r>
            <a:endParaRPr lang="zh-CN" altLang="en-US"/>
          </a:p>
        </p:txBody>
      </p:sp>
      <p:sp>
        <p:nvSpPr>
          <p:cNvPr id="13" name="装饰  1"/>
          <p:cNvSpPr>
            <a:spLocks noGrp="1"/>
          </p:cNvSpPr>
          <p:nvPr>
            <p:ph type="body" idx="16398" hasCustomPrompt="1"/>
            <p:custDataLst>
              <p:tags r:id="rId13"/>
            </p:custDataLst>
          </p:nvPr>
        </p:nvSpPr>
        <p:spPr/>
        <p:txBody>
          <a:bodyPr>
            <a:noAutofit/>
          </a:bodyPr>
          <a:p>
            <a:pPr>
              <a:buNone/>
            </a:pP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92"/>
            <p:custDataLst>
              <p:tags r:id="rId14"/>
            </p:custDataLst>
          </p:nvPr>
        </p:nvSpPr>
        <p:spPr/>
        <p:txBody>
          <a:bodyPr/>
          <a:p>
            <a:r>
              <a:rPr lang="zh-CN" altLang="en-US"/>
              <a:t>角色互换体验</a:t>
            </a:r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idx="16393"/>
            <p:custDataLst>
              <p:tags r:id="rId15"/>
            </p:custDataLst>
          </p:nvPr>
        </p:nvSpPr>
        <p:spPr/>
        <p:txBody>
          <a:bodyPr/>
          <a:p>
            <a:r>
              <a:rPr lang="zh-CN" altLang="en-US"/>
              <a:t>家庭成员互换角色，体验不同视角下的沟通需求和挑战，增进相互理解。</a:t>
            </a:r>
            <a:endParaRPr lang="zh-CN" altLang="en-US"/>
          </a:p>
        </p:txBody>
      </p:sp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 fontScale="90000"/>
          </a:bodyPr>
          <a:p>
            <a:r>
              <a:rPr lang="zh-CN" altLang="en-US" sz="3000"/>
              <a:t>家庭沟通的日常练习</a:t>
            </a:r>
            <a:endParaRPr lang="zh-CN" altLang="en-US" sz="3000"/>
          </a:p>
        </p:txBody>
      </p:sp>
      <p:grpSp>
        <p:nvGrpSpPr>
          <p:cNvPr id="28" name="组合 27"/>
          <p:cNvGrpSpPr/>
          <p:nvPr/>
        </p:nvGrpSpPr>
        <p:grpSpPr>
          <a:xfrm>
            <a:off x="609600" y="1524000"/>
            <a:ext cx="10972800" cy="4724400"/>
            <a:chOff x="960" y="2400"/>
            <a:chExt cx="17280" cy="7440"/>
          </a:xfrm>
        </p:grpSpPr>
      </p:grpSp>
      <p:sp>
        <p:nvSpPr>
          <p:cNvPr id="3" name="装饰  1"/>
          <p:cNvSpPr>
            <a:spLocks noGrp="1"/>
          </p:cNvSpPr>
          <p:nvPr>
            <p:ph type="body" idx="16392" hasCustomPrompt="1"/>
            <p:custDataLst>
              <p:tags r:id="rId2"/>
            </p:custDataLst>
          </p:nvPr>
        </p:nvSpPr>
        <p:spPr/>
        <p:txBody>
          <a:bodyPr>
            <a:noAutofit/>
          </a:bodyPr>
          <a:p>
            <a:pPr>
              <a:buNone/>
            </a:pPr>
            <a:endParaRPr lang="zh-CN" altLang="en-US"/>
          </a:p>
        </p:txBody>
      </p:sp>
      <p:pic>
        <p:nvPicPr>
          <p:cNvPr id="25" name="图片占位符 24" descr="f30179288eb77c77f3d9f3e019df1ecc"/>
          <p:cNvPicPr>
            <a:picLocks noChangeAspect="1"/>
          </p:cNvPicPr>
          <p:nvPr>
            <p:ph type="pic" idx="16393"/>
            <p:custDataLst>
              <p:tags r:id="rId3"/>
            </p:custDataLst>
          </p:nvPr>
        </p:nvPicPr>
        <p:blipFill>
          <a:blip r:embed="rId4"/>
          <a:srcRect t="11765" b="11765"/>
          <a:stretch>
            <a:fillRect/>
          </a:stretch>
        </p:blipFill>
        <p:spPr>
          <a:xfrm>
            <a:off x="609600" y="1524000"/>
            <a:ext cx="3454400" cy="2641600"/>
          </a:xfrm>
          <a:custGeom>
            <a:avLst/>
            <a:gdLst>
              <a:gd name="connisteX0" fmla="*/ 0 w 3454400"/>
              <a:gd name="connsiteY0" fmla="*/ 508000 h 2641600"/>
              <a:gd name="connisteX1" fmla="*/ 508000 w 3454400"/>
              <a:gd name="connsiteY1" fmla="*/ 0 h 2641600"/>
              <a:gd name="connisteX2" fmla="*/ 2946400 w 3454400"/>
              <a:gd name="connsiteY2" fmla="*/ 0 h 2641600"/>
              <a:gd name="connisteX3" fmla="*/ 3454400 w 3454400"/>
              <a:gd name="connsiteY3" fmla="*/ 508000 h 2641600"/>
              <a:gd name="connisteX4" fmla="*/ 3454400 w 3454400"/>
              <a:gd name="connsiteY4" fmla="*/ 2641600 h 2641600"/>
              <a:gd name="connisteX5" fmla="*/ 0 w 3454400"/>
              <a:gd name="connsiteY5" fmla="*/ 2641600 h 2641600"/>
              <a:gd name="connisteX6" fmla="*/ 0 w 3454400"/>
              <a:gd name="connsiteY6" fmla="*/ 50800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641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2641600"/>
                </a:lnTo>
                <a:lnTo>
                  <a:pt x="0" y="2641600"/>
                </a:lnTo>
                <a:lnTo>
                  <a:pt x="0" y="508000"/>
                </a:lnTo>
                <a:close/>
              </a:path>
            </a:pathLst>
          </a:custGeo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/>
              <a:t>定期家庭会议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>
            <a:normAutofit lnSpcReduction="10000"/>
          </a:bodyPr>
          <a:p>
            <a:r>
              <a:rPr lang="zh-CN" altLang="en-US"/>
              <a:t>每周设定固定时间举行家庭会议，讨论家庭事务，增进成员间的理解和沟通。</a:t>
            </a:r>
            <a:endParaRPr lang="zh-CN" altLang="en-US"/>
          </a:p>
        </p:txBody>
      </p:sp>
      <p:sp>
        <p:nvSpPr>
          <p:cNvPr id="7" name="装饰  5"/>
          <p:cNvSpPr>
            <a:spLocks noGrp="1"/>
          </p:cNvSpPr>
          <p:nvPr>
            <p:ph type="body" idx="16394" hasCustomPrompt="1"/>
            <p:custDataLst>
              <p:tags r:id="rId7"/>
            </p:custDataLst>
          </p:nvPr>
        </p:nvSpPr>
        <p:spPr/>
        <p:txBody>
          <a:bodyPr>
            <a:noAutofit/>
          </a:bodyPr>
          <a:p>
            <a:pPr>
              <a:buNone/>
            </a:pPr>
            <a:endParaRPr lang="zh-CN" altLang="en-US"/>
          </a:p>
        </p:txBody>
      </p:sp>
      <p:pic>
        <p:nvPicPr>
          <p:cNvPr id="26" name="图片占位符 25" descr="99a0196186f91ef8c9e7f19f1a69a7e2"/>
          <p:cNvPicPr>
            <a:picLocks noChangeAspect="1"/>
          </p:cNvPicPr>
          <p:nvPr>
            <p:ph type="pic" idx="16395"/>
            <p:custDataLst>
              <p:tags r:id="rId8"/>
            </p:custDataLst>
          </p:nvPr>
        </p:nvPicPr>
        <p:blipFill>
          <a:blip r:embed="rId9"/>
          <a:srcRect l="6385" r="6385"/>
          <a:stretch>
            <a:fillRect/>
          </a:stretch>
        </p:blipFill>
        <p:spPr>
          <a:xfrm>
            <a:off x="4368800" y="1524000"/>
            <a:ext cx="3454400" cy="2641600"/>
          </a:xfrm>
          <a:custGeom>
            <a:avLst/>
            <a:gdLst>
              <a:gd name="connisteX0" fmla="*/ 0 w 3454400"/>
              <a:gd name="connsiteY0" fmla="*/ 508000 h 2641600"/>
              <a:gd name="connisteX1" fmla="*/ 508000 w 3454400"/>
              <a:gd name="connsiteY1" fmla="*/ 0 h 2641600"/>
              <a:gd name="connisteX2" fmla="*/ 2946400 w 3454400"/>
              <a:gd name="connsiteY2" fmla="*/ 0 h 2641600"/>
              <a:gd name="connisteX3" fmla="*/ 3454400 w 3454400"/>
              <a:gd name="connsiteY3" fmla="*/ 508000 h 2641600"/>
              <a:gd name="connisteX4" fmla="*/ 3454400 w 3454400"/>
              <a:gd name="connsiteY4" fmla="*/ 2641600 h 2641600"/>
              <a:gd name="connisteX5" fmla="*/ 0 w 3454400"/>
              <a:gd name="connsiteY5" fmla="*/ 2641600 h 2641600"/>
              <a:gd name="connisteX6" fmla="*/ 0 w 3454400"/>
              <a:gd name="connsiteY6" fmla="*/ 50800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641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2641600"/>
                </a:lnTo>
                <a:lnTo>
                  <a:pt x="0" y="2641600"/>
                </a:lnTo>
                <a:lnTo>
                  <a:pt x="0" y="508000"/>
                </a:lnTo>
                <a:close/>
              </a:path>
            </a:pathLst>
          </a:custGeom>
        </p:spPr>
      </p:pic>
      <p:sp>
        <p:nvSpPr>
          <p:cNvPr id="9" name="文本占位符 8"/>
          <p:cNvSpPr>
            <a:spLocks noGrp="1"/>
          </p:cNvSpPr>
          <p:nvPr>
            <p:ph type="body" idx="16388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/>
              <a:t>情感日记分享</a:t>
            </a:r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/>
              <a:t>鼓励家庭成员记录情感日记，并在晚餐时轮流分享，以提高表达和倾听能力。</a:t>
            </a:r>
            <a:endParaRPr lang="zh-CN" altLang="en-US"/>
          </a:p>
        </p:txBody>
      </p:sp>
      <p:sp>
        <p:nvSpPr>
          <p:cNvPr id="11" name="装饰  9"/>
          <p:cNvSpPr>
            <a:spLocks noGrp="1"/>
          </p:cNvSpPr>
          <p:nvPr>
            <p:ph type="body" idx="16396" hasCustomPrompt="1"/>
            <p:custDataLst>
              <p:tags r:id="rId12"/>
            </p:custDataLst>
          </p:nvPr>
        </p:nvSpPr>
        <p:spPr/>
        <p:txBody>
          <a:bodyPr>
            <a:noAutofit/>
          </a:bodyPr>
          <a:p>
            <a:pPr>
              <a:buNone/>
            </a:pPr>
            <a:endParaRPr lang="zh-CN" altLang="en-US"/>
          </a:p>
        </p:txBody>
      </p:sp>
      <p:pic>
        <p:nvPicPr>
          <p:cNvPr id="27" name="图片占位符 26" descr="c54b6d59ad91a426b82f46f21385e1f6"/>
          <p:cNvPicPr>
            <a:picLocks noChangeAspect="1"/>
          </p:cNvPicPr>
          <p:nvPr>
            <p:ph type="pic" idx="16397"/>
            <p:custDataLst>
              <p:tags r:id="rId13"/>
            </p:custDataLst>
          </p:nvPr>
        </p:nvPicPr>
        <p:blipFill>
          <a:blip r:embed="rId14"/>
          <a:srcRect l="6423" r="6423"/>
          <a:stretch>
            <a:fillRect/>
          </a:stretch>
        </p:blipFill>
        <p:spPr>
          <a:xfrm>
            <a:off x="8128000" y="1524000"/>
            <a:ext cx="3454400" cy="2641600"/>
          </a:xfrm>
          <a:custGeom>
            <a:avLst/>
            <a:gdLst>
              <a:gd name="connisteX0" fmla="*/ 0 w 3454400"/>
              <a:gd name="connsiteY0" fmla="*/ 508000 h 2641600"/>
              <a:gd name="connisteX1" fmla="*/ 508000 w 3454400"/>
              <a:gd name="connsiteY1" fmla="*/ 0 h 2641600"/>
              <a:gd name="connisteX2" fmla="*/ 2946400 w 3454400"/>
              <a:gd name="connsiteY2" fmla="*/ 0 h 2641600"/>
              <a:gd name="connisteX3" fmla="*/ 3454400 w 3454400"/>
              <a:gd name="connsiteY3" fmla="*/ 508000 h 2641600"/>
              <a:gd name="connisteX4" fmla="*/ 3454400 w 3454400"/>
              <a:gd name="connsiteY4" fmla="*/ 2641600 h 2641600"/>
              <a:gd name="connisteX5" fmla="*/ 0 w 3454400"/>
              <a:gd name="connsiteY5" fmla="*/ 2641600 h 2641600"/>
              <a:gd name="connisteX6" fmla="*/ 0 w 3454400"/>
              <a:gd name="connsiteY6" fmla="*/ 50800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641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2641600"/>
                </a:lnTo>
                <a:lnTo>
                  <a:pt x="0" y="2641600"/>
                </a:lnTo>
                <a:lnTo>
                  <a:pt x="0" y="508000"/>
                </a:lnTo>
                <a:close/>
              </a:path>
            </a:pathLst>
          </a:custGeom>
        </p:spPr>
      </p:pic>
      <p:sp>
        <p:nvSpPr>
          <p:cNvPr id="13" name="文本占位符 12"/>
          <p:cNvSpPr>
            <a:spLocks noGrp="1"/>
          </p:cNvSpPr>
          <p:nvPr>
            <p:ph type="body" idx="16390"/>
            <p:custDataLst>
              <p:tags r:id="rId15"/>
            </p:custDataLst>
          </p:nvPr>
        </p:nvSpPr>
        <p:spPr/>
        <p:txBody>
          <a:bodyPr/>
          <a:p>
            <a:r>
              <a:rPr lang="zh-CN" altLang="en-US"/>
              <a:t>角色扮演游戏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91"/>
            <p:custDataLst>
              <p:tags r:id="rId16"/>
            </p:custDataLst>
          </p:nvPr>
        </p:nvSpPr>
        <p:spPr/>
        <p:txBody>
          <a:bodyPr/>
          <a:p>
            <a:r>
              <a:rPr lang="zh-CN" altLang="en-US"/>
              <a:t>通过模拟不同情境的角色扮演游戏，让家庭成员练习在特定情况下的沟通技巧。</a:t>
            </a:r>
            <a:endParaRPr lang="zh-CN" altLang="en-US"/>
          </a:p>
        </p:txBody>
      </p: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 fontScale="90000"/>
          </a:bodyPr>
          <a:p>
            <a:r>
              <a:rPr lang="zh-CN" altLang="en-US" sz="3000"/>
              <a:t>反思与改进沟通方式</a:t>
            </a:r>
            <a:endParaRPr lang="zh-CN" altLang="en-US" sz="3000"/>
          </a:p>
        </p:txBody>
      </p:sp>
      <p:grpSp>
        <p:nvGrpSpPr>
          <p:cNvPr id="19" name="组合 18"/>
          <p:cNvGrpSpPr/>
          <p:nvPr/>
        </p:nvGrpSpPr>
        <p:grpSpPr>
          <a:xfrm>
            <a:off x="609600" y="4521200"/>
            <a:ext cx="10972800" cy="1727200"/>
            <a:chOff x="960" y="7120"/>
            <a:chExt cx="17280" cy="2720"/>
          </a:xfrm>
        </p:grpSpPr>
      </p:grpSp>
      <p:pic>
        <p:nvPicPr>
          <p:cNvPr id="20" name="内容占位符 19" descr="ecac3cb6-10ec-423c-ae80-420df9a7ee5b"/>
          <p:cNvPicPr>
            <a:picLocks noChangeAspect="1"/>
          </p:cNvPicPr>
          <p:nvPr>
            <p:ph idx="16394"/>
            <p:custDataLst>
              <p:tags r:id="rId2"/>
            </p:custDataLst>
          </p:nvPr>
        </p:nvPicPr>
        <p:blipFill>
          <a:blip r:embed="rId3"/>
          <a:srcRect l="1359" r="1359"/>
          <a:stretch>
            <a:fillRect/>
          </a:stretch>
        </p:blipFill>
        <p:spPr>
          <a:xfrm>
            <a:off x="609600" y="609600"/>
            <a:ext cx="10972800" cy="2387600"/>
          </a:xfrm>
          <a:custGeom>
            <a:avLst/>
            <a:gdLst>
              <a:gd name="connisteX0" fmla="*/ 0 w 10972800"/>
              <a:gd name="connsiteY0" fmla="*/ 508000 h 2387600"/>
              <a:gd name="connisteX1" fmla="*/ 508000 w 10972800"/>
              <a:gd name="connsiteY1" fmla="*/ 0 h 2387600"/>
              <a:gd name="connisteX2" fmla="*/ 10464800 w 10972800"/>
              <a:gd name="connsiteY2" fmla="*/ 0 h 2387600"/>
              <a:gd name="connisteX3" fmla="*/ 10972800 w 10972800"/>
              <a:gd name="connsiteY3" fmla="*/ 508000 h 2387600"/>
              <a:gd name="connisteX4" fmla="*/ 10972800 w 10972800"/>
              <a:gd name="connsiteY4" fmla="*/ 1879600 h 2387600"/>
              <a:gd name="connisteX5" fmla="*/ 10464800 w 10972800"/>
              <a:gd name="connsiteY5" fmla="*/ 2387600 h 2387600"/>
              <a:gd name="connisteX6" fmla="*/ 508000 w 10972800"/>
              <a:gd name="connsiteY6" fmla="*/ 2387600 h 2387600"/>
              <a:gd name="connisteX7" fmla="*/ 0 w 10972800"/>
              <a:gd name="connsiteY7" fmla="*/ 1879600 h 2387600"/>
              <a:gd name="connisteX8" fmla="*/ 0 w 10972800"/>
              <a:gd name="connsiteY8" fmla="*/ 50800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387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879600"/>
                </a:lnTo>
                <a:cubicBezTo>
                  <a:pt x="10972800" y="2160161"/>
                  <a:pt x="10745361" y="2387600"/>
                  <a:pt x="10464800" y="2387600"/>
                </a:cubicBezTo>
                <a:lnTo>
                  <a:pt x="508000" y="2387600"/>
                </a:lnTo>
                <a:cubicBezTo>
                  <a:pt x="227439" y="2387600"/>
                  <a:pt x="0" y="2160161"/>
                  <a:pt x="0" y="1879600"/>
                </a:cubicBezTo>
                <a:lnTo>
                  <a:pt x="0" y="508000"/>
                </a:lnTo>
                <a:close/>
              </a:path>
            </a:pathLst>
          </a:custGeom>
        </p:spPr>
      </p:pic>
      <p:sp>
        <p:nvSpPr>
          <p:cNvPr id="4" name="装饰  2"/>
          <p:cNvSpPr>
            <a:spLocks noGrp="1"/>
          </p:cNvSpPr>
          <p:nvPr>
            <p:ph type="body" idx="16395" hasCustomPrompt="1"/>
            <p:custDataLst>
              <p:tags r:id="rId4"/>
            </p:custDataLst>
          </p:nvPr>
        </p:nvSpPr>
        <p:spPr/>
        <p:txBody>
          <a:bodyPr>
            <a:noAutofit/>
          </a:bodyPr>
          <a:p>
            <a:pPr>
              <a:buNone/>
            </a:pP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/>
              <a:t>倾听孩子的感受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>
            <a:normAutofit lnSpcReduction="10000"/>
          </a:bodyPr>
          <a:p>
            <a:r>
              <a:rPr lang="zh-CN" altLang="en-US" sz="1400"/>
              <a:t>家长通过倾听孩子的感受，理解他们的需求，从而改进沟通方式，建立更深层次的亲子关系。</a:t>
            </a:r>
            <a:endParaRPr lang="zh-CN" altLang="en-US" sz="1400"/>
          </a:p>
        </p:txBody>
      </p:sp>
      <p:sp>
        <p:nvSpPr>
          <p:cNvPr id="7" name="装饰  5"/>
          <p:cNvSpPr>
            <a:spLocks noGrp="1"/>
          </p:cNvSpPr>
          <p:nvPr>
            <p:ph type="body" idx="16396" hasCustomPrompt="1"/>
            <p:custDataLst>
              <p:tags r:id="rId7"/>
            </p:custDataLst>
          </p:nvPr>
        </p:nvSpPr>
        <p:spPr/>
        <p:txBody>
          <a:bodyPr>
            <a:noAutofit/>
          </a:bodyPr>
          <a:p>
            <a:pPr>
              <a:buNone/>
            </a:pP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6388"/>
            <p:custDataLst>
              <p:tags r:id="rId8"/>
            </p:custDataLst>
          </p:nvPr>
        </p:nvSpPr>
        <p:spPr/>
        <p:txBody>
          <a:bodyPr/>
          <a:p>
            <a:r>
              <a:rPr lang="zh-CN" altLang="en-US"/>
              <a:t>使用积极语言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9"/>
            </p:custDataLst>
          </p:nvPr>
        </p:nvSpPr>
        <p:spPr/>
        <p:txBody>
          <a:bodyPr>
            <a:normAutofit lnSpcReduction="10000"/>
          </a:bodyPr>
          <a:p>
            <a:r>
              <a:rPr lang="zh-CN" altLang="en-US" sz="1400"/>
              <a:t>在沟通中使用积极、鼓励性的语言，避免负面批评，有助于孩子建立自信和积极的人生态度。</a:t>
            </a:r>
            <a:endParaRPr lang="zh-CN" altLang="en-US" sz="1400"/>
          </a:p>
        </p:txBody>
      </p:sp>
      <p:sp>
        <p:nvSpPr>
          <p:cNvPr id="10" name="装饰  8"/>
          <p:cNvSpPr>
            <a:spLocks noGrp="1"/>
          </p:cNvSpPr>
          <p:nvPr>
            <p:ph type="body" idx="16397" hasCustomPrompt="1"/>
            <p:custDataLst>
              <p:tags r:id="rId10"/>
            </p:custDataLst>
          </p:nvPr>
        </p:nvSpPr>
        <p:spPr/>
        <p:txBody>
          <a:bodyPr>
            <a:noAutofit/>
          </a:bodyPr>
          <a:p>
            <a:pPr>
              <a:buNone/>
            </a:pP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idx="16390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/>
              <a:t>定期家庭会议</a:t>
            </a:r>
            <a:endParaRPr lang="zh-CN" alt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idx="16391"/>
            <p:custDataLst>
              <p:tags r:id="rId12"/>
            </p:custDataLst>
          </p:nvPr>
        </p:nvSpPr>
        <p:spPr/>
        <p:txBody>
          <a:bodyPr>
            <a:normAutofit fontScale="90000"/>
          </a:bodyPr>
          <a:p>
            <a:r>
              <a:rPr lang="zh-CN" altLang="en-US"/>
              <a:t>设立定期的家庭会议，让每个成员都有机会表达自己的想法和感受，促进家庭成员间的理解与沟通。</a:t>
            </a:r>
            <a:endParaRPr lang="zh-CN" altLang="en-US"/>
          </a:p>
        </p:txBody>
      </p:sp>
      <p:sp>
        <p:nvSpPr>
          <p:cNvPr id="13" name="装饰  1"/>
          <p:cNvSpPr>
            <a:spLocks noGrp="1"/>
          </p:cNvSpPr>
          <p:nvPr>
            <p:ph type="body" idx="16398" hasCustomPrompt="1"/>
            <p:custDataLst>
              <p:tags r:id="rId13"/>
            </p:custDataLst>
          </p:nvPr>
        </p:nvSpPr>
        <p:spPr/>
        <p:txBody>
          <a:bodyPr>
            <a:noAutofit/>
          </a:bodyPr>
          <a:p>
            <a:pPr>
              <a:buNone/>
            </a:pP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92"/>
            <p:custDataLst>
              <p:tags r:id="rId14"/>
            </p:custDataLst>
          </p:nvPr>
        </p:nvSpPr>
        <p:spPr/>
        <p:txBody>
          <a:bodyPr/>
          <a:p>
            <a:r>
              <a:rPr lang="zh-CN" altLang="en-US"/>
              <a:t>角色扮演练习</a:t>
            </a:r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idx="16393"/>
            <p:custDataLst>
              <p:tags r:id="rId15"/>
            </p:custDataLst>
          </p:nvPr>
        </p:nvSpPr>
        <p:spPr/>
        <p:txBody>
          <a:bodyPr>
            <a:normAutofit lnSpcReduction="10000"/>
          </a:bodyPr>
          <a:p>
            <a:r>
              <a:rPr lang="zh-CN" altLang="en-US" sz="1400"/>
              <a:t>通过角色扮演的方式，家长和孩子可以体验对方的视角，增进相互理解，从而改进沟通技巧。</a:t>
            </a:r>
            <a:endParaRPr lang="zh-CN" altLang="en-US" sz="1400"/>
          </a:p>
        </p:txBody>
      </p:sp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副标题 1"/>
          <p:cNvSpPr>
            <a:spLocks noGrp="1"/>
          </p:cNvSpPr>
          <p:nvPr>
            <p:ph type="subTitle" idx="13"/>
            <p:custDataLst>
              <p:tags r:id="rId1"/>
            </p:custDataLst>
          </p:nvPr>
        </p:nvSpPr>
        <p:spPr>
          <a:xfrm>
            <a:off x="1155065" y="3429000"/>
            <a:ext cx="4520565" cy="469900"/>
          </a:xfrm>
        </p:spPr>
        <p:txBody>
          <a:bodyPr/>
          <a:p>
            <a:r>
              <a:rPr lang="zh-CN" altLang="en-US"/>
              <a:t>THE END</a:t>
            </a:r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ctrTitle" idx="14"/>
            <p:custDataLst>
              <p:tags r:id="rId2"/>
            </p:custDataLst>
          </p:nvPr>
        </p:nvSpPr>
        <p:spPr>
          <a:xfrm>
            <a:off x="1155068" y="3978907"/>
            <a:ext cx="4521196" cy="1015999"/>
          </a:xfrm>
        </p:spPr>
        <p:txBody>
          <a:bodyPr/>
          <a:p>
            <a:r>
              <a:rPr lang="zh-CN" altLang="en-US" sz="5600"/>
              <a:t>谢谢</a:t>
            </a:r>
            <a:endParaRPr lang="zh-CN" altLang="en-US" sz="5600"/>
          </a:p>
        </p:txBody>
      </p:sp>
      <p:sp>
        <p:nvSpPr>
          <p:cNvPr id="4" name="文本占位符 1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1021715" y="846455"/>
            <a:ext cx="6640830" cy="406400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fontAlgn="auto" latinLnBrk="0" hangingPunct="1">
              <a:lnSpc>
                <a:spcPct val="111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400" b="0" u="none" strike="noStrike" kern="1200" cap="none" spc="150" normalizeH="0" baseline="0">
                <a:solidFill>
                  <a:schemeClr val="bg1"/>
                </a:soli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2024-2025学年第二学期实验小学家长学堂</a:t>
            </a:r>
            <a:endParaRPr lang="en-US" altLang="zh-CN" sz="21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标题 2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1021715" y="1608455"/>
            <a:ext cx="6604000" cy="20796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0" u="none" strike="noStrike" kern="1200" cap="none" spc="300" normalizeH="0" baseline="0">
                <a:solidFill>
                  <a:schemeClr val="bg1"/>
                </a:solidFill>
                <a:uFillTx/>
                <a:latin typeface="+mj-ea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5700"/>
              <a:t>如何说孩子才会听</a:t>
            </a:r>
            <a:endParaRPr lang="zh-CN" altLang="en-US" sz="5700"/>
          </a:p>
        </p:txBody>
      </p:sp>
      <p:sp>
        <p:nvSpPr>
          <p:cNvPr id="19" name="文本框 18"/>
          <p:cNvSpPr txBox="1"/>
          <p:nvPr>
            <p:custDataLst>
              <p:tags r:id="rId5"/>
            </p:custDataLst>
          </p:nvPr>
        </p:nvSpPr>
        <p:spPr>
          <a:xfrm>
            <a:off x="1073999" y="2555555"/>
            <a:ext cx="4041983" cy="3549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pc="800" dirty="0">
                <a:solidFill>
                  <a:schemeClr val="bg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</a:rPr>
              <a:t>用心沟通  用爱倾听</a:t>
            </a:r>
            <a:endParaRPr lang="zh-CN" altLang="en-US" spc="800" dirty="0">
              <a:solidFill>
                <a:schemeClr val="bg1"/>
              </a:solidFill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副标题 1"/>
          <p:cNvSpPr>
            <a:spLocks noGrp="1"/>
          </p:cNvSpPr>
          <p:nvPr>
            <p:ph type="subTitle" idx="16386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CONTENTS</a:t>
            </a:r>
            <a:endParaRPr lang="zh-CN" altLang="en-US"/>
          </a:p>
        </p:txBody>
      </p:sp>
      <p:grpSp>
        <p:nvGrpSpPr>
          <p:cNvPr id="16" name="组合 15"/>
          <p:cNvGrpSpPr/>
          <p:nvPr/>
        </p:nvGrpSpPr>
        <p:grpSpPr>
          <a:xfrm>
            <a:off x="4070350" y="2133600"/>
            <a:ext cx="7258050" cy="2590800"/>
            <a:chOff x="6410" y="3360"/>
            <a:chExt cx="11430" cy="4080"/>
          </a:xfrm>
        </p:grpSpPr>
      </p:grpSp>
      <p:sp>
        <p:nvSpPr>
          <p:cNvPr id="3" name="标题 2"/>
          <p:cNvSpPr>
            <a:spLocks noGrp="1"/>
          </p:cNvSpPr>
          <p:nvPr>
            <p:ph type="ctrTitle" idx="16385"/>
            <p:custDataLst>
              <p:tags r:id="rId2"/>
            </p:custDataLst>
          </p:nvPr>
        </p:nvSpPr>
        <p:spPr/>
        <p:txBody>
          <a:bodyPr/>
          <a:p>
            <a:r>
              <a:rPr lang="zh-CN" altLang="en-US" sz="4500"/>
              <a:t>目录</a:t>
            </a:r>
            <a:endParaRPr lang="zh-CN" altLang="en-US" sz="4500"/>
          </a:p>
        </p:txBody>
      </p:sp>
      <p:sp>
        <p:nvSpPr>
          <p:cNvPr id="4" name="文本占位符 3"/>
          <p:cNvSpPr>
            <a:spLocks noGrp="1"/>
          </p:cNvSpPr>
          <p:nvPr>
            <p:ph type="body" idx="16388"/>
            <p:custDataLst>
              <p:tags r:id="rId3"/>
            </p:custDataLst>
          </p:nvPr>
        </p:nvSpPr>
        <p:spPr/>
        <p:txBody>
          <a:bodyPr/>
          <a:p>
            <a:r>
              <a:rPr lang="zh-CN" altLang="en-US"/>
              <a:t>01</a:t>
            </a:r>
            <a:endParaRPr lang="zh-CN" altLang="en-US"/>
          </a:p>
        </p:txBody>
      </p:sp>
      <p:sp>
        <p:nvSpPr>
          <p:cNvPr id="5" name="装饰  3"/>
          <p:cNvSpPr>
            <a:spLocks noGrp="1"/>
          </p:cNvSpPr>
          <p:nvPr>
            <p:ph type="body" idx="16395" hasCustomPrompt="1"/>
            <p:custDataLst>
              <p:tags r:id="rId4"/>
            </p:custDataLst>
          </p:nvPr>
        </p:nvSpPr>
        <p:spPr/>
        <p:txBody>
          <a:bodyPr>
            <a:noAutofit/>
          </a:bodyPr>
          <a:p>
            <a:pPr>
              <a:buNone/>
            </a:pP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/>
          <a:p>
            <a:r>
              <a:rPr lang="zh-CN" altLang="en-US"/>
              <a:t>家庭教育的重要性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6390"/>
            <p:custDataLst>
              <p:tags r:id="rId6"/>
            </p:custDataLst>
          </p:nvPr>
        </p:nvSpPr>
        <p:spPr/>
        <p:txBody>
          <a:bodyPr/>
          <a:p>
            <a:r>
              <a:rPr lang="zh-CN" altLang="en-US"/>
              <a:t>02</a:t>
            </a:r>
            <a:endParaRPr lang="zh-CN" altLang="en-US"/>
          </a:p>
        </p:txBody>
      </p:sp>
      <p:sp>
        <p:nvSpPr>
          <p:cNvPr id="8" name="装饰  6"/>
          <p:cNvSpPr>
            <a:spLocks noGrp="1"/>
          </p:cNvSpPr>
          <p:nvPr>
            <p:ph type="body" idx="16396" hasCustomPrompt="1"/>
            <p:custDataLst>
              <p:tags r:id="rId7"/>
            </p:custDataLst>
          </p:nvPr>
        </p:nvSpPr>
        <p:spPr/>
        <p:txBody>
          <a:bodyPr>
            <a:noAutofit/>
          </a:bodyPr>
          <a:p>
            <a:pPr>
              <a:buNone/>
            </a:pP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8"/>
            </p:custDataLst>
          </p:nvPr>
        </p:nvSpPr>
        <p:spPr/>
        <p:txBody>
          <a:bodyPr/>
          <a:p>
            <a:r>
              <a:rPr lang="zh-CN" altLang="en-US"/>
              <a:t>有效沟通的技巧</a:t>
            </a:r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idx="16392"/>
            <p:custDataLst>
              <p:tags r:id="rId9"/>
            </p:custDataLst>
          </p:nvPr>
        </p:nvSpPr>
        <p:spPr/>
        <p:txBody>
          <a:bodyPr/>
          <a:p>
            <a:r>
              <a:rPr lang="zh-CN" altLang="en-US"/>
              <a:t>03</a:t>
            </a:r>
            <a:endParaRPr lang="zh-CN" altLang="en-US"/>
          </a:p>
        </p:txBody>
      </p:sp>
      <p:sp>
        <p:nvSpPr>
          <p:cNvPr id="11" name="装饰  9"/>
          <p:cNvSpPr>
            <a:spLocks noGrp="1"/>
          </p:cNvSpPr>
          <p:nvPr>
            <p:ph type="body" idx="16397" hasCustomPrompt="1"/>
            <p:custDataLst>
              <p:tags r:id="rId10"/>
            </p:custDataLst>
          </p:nvPr>
        </p:nvSpPr>
        <p:spPr/>
        <p:txBody>
          <a:bodyPr>
            <a:noAutofit/>
          </a:bodyPr>
          <a:p>
            <a:pPr>
              <a:buNone/>
            </a:pPr>
            <a:endParaRPr lang="zh-CN" alt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idx="16391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/>
              <a:t>沟通案例分析</a:t>
            </a:r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6394"/>
            <p:custDataLst>
              <p:tags r:id="rId12"/>
            </p:custDataLst>
          </p:nvPr>
        </p:nvSpPr>
        <p:spPr/>
        <p:txBody>
          <a:bodyPr/>
          <a:p>
            <a:r>
              <a:rPr lang="zh-CN" altLang="en-US"/>
              <a:t>04</a:t>
            </a:r>
            <a:endParaRPr lang="zh-CN" altLang="en-US"/>
          </a:p>
        </p:txBody>
      </p:sp>
      <p:sp>
        <p:nvSpPr>
          <p:cNvPr id="14" name="装饰  2"/>
          <p:cNvSpPr>
            <a:spLocks noGrp="1"/>
          </p:cNvSpPr>
          <p:nvPr>
            <p:ph type="body" idx="16398" hasCustomPrompt="1"/>
            <p:custDataLst>
              <p:tags r:id="rId13"/>
            </p:custDataLst>
          </p:nvPr>
        </p:nvSpPr>
        <p:spPr/>
        <p:txBody>
          <a:bodyPr>
            <a:noAutofit/>
          </a:bodyPr>
          <a:p>
            <a:pPr>
              <a:buNone/>
            </a:pPr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idx="16393"/>
            <p:custDataLst>
              <p:tags r:id="rId14"/>
            </p:custDataLst>
          </p:nvPr>
        </p:nvSpPr>
        <p:spPr/>
        <p:txBody>
          <a:bodyPr/>
          <a:p>
            <a:r>
              <a:rPr lang="zh-CN" altLang="en-US"/>
              <a:t>实际应用与练习</a:t>
            </a:r>
            <a:endParaRPr lang="zh-CN" altLang="en-US"/>
          </a:p>
        </p:txBody>
      </p: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>
            <a:spLocks noGrp="1"/>
          </p:cNvSpPr>
          <p:nvPr>
            <p:ph type="body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6400"/>
              <a:t>01</a:t>
            </a:r>
            <a:endParaRPr lang="zh-CN" altLang="en-US" sz="6400"/>
          </a:p>
        </p:txBody>
      </p:sp>
      <p:sp>
        <p:nvSpPr>
          <p:cNvPr id="3" name="标题 2"/>
          <p:cNvSpPr>
            <a:spLocks noGrp="1"/>
          </p:cNvSpPr>
          <p:nvPr>
            <p:ph type="ctr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家庭教育的重要性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3000"/>
              <a:t>家庭教育的作用</a:t>
            </a:r>
            <a:endParaRPr lang="zh-CN" altLang="en-US" sz="3000"/>
          </a:p>
        </p:txBody>
      </p:sp>
      <p:grpSp>
        <p:nvGrpSpPr>
          <p:cNvPr id="25" name="组合 24"/>
          <p:cNvGrpSpPr/>
          <p:nvPr/>
        </p:nvGrpSpPr>
        <p:grpSpPr>
          <a:xfrm>
            <a:off x="609600" y="1905000"/>
            <a:ext cx="10972800" cy="3962400"/>
            <a:chOff x="960" y="3000"/>
            <a:chExt cx="17280" cy="6240"/>
          </a:xfrm>
        </p:grpSpPr>
      </p:grpSp>
      <p:pic>
        <p:nvPicPr>
          <p:cNvPr id="22" name="图片占位符 21" descr="8c0f60c2a5f7cc3f84809326323190fe"/>
          <p:cNvPicPr>
            <a:picLocks noChangeAspect="1"/>
          </p:cNvPicPr>
          <p:nvPr>
            <p:ph type="pic" idx="16392"/>
            <p:custDataLst>
              <p:tags r:id="rId2"/>
            </p:custDataLst>
          </p:nvPr>
        </p:nvPicPr>
        <p:blipFill>
          <a:blip r:embed="rId3"/>
          <a:srcRect l="16647" r="16647"/>
          <a:stretch>
            <a:fillRect/>
          </a:stretch>
        </p:blipFill>
        <p:spPr>
          <a:xfrm>
            <a:off x="1168400" y="1905000"/>
            <a:ext cx="2133600" cy="2133600"/>
          </a:xfrm>
          <a:custGeom>
            <a:avLst/>
            <a:gdLst>
              <a:gd name="connisteX0" fmla="*/ 0 w 2133600"/>
              <a:gd name="connsiteY0" fmla="*/ 1066800 h 2133600"/>
              <a:gd name="connisteX1" fmla="*/ 1066800 w 2133600"/>
              <a:gd name="connsiteY1" fmla="*/ 0 h 2133600"/>
              <a:gd name="connisteX2" fmla="*/ 1066800 w 2133600"/>
              <a:gd name="connsiteY2" fmla="*/ 0 h 2133600"/>
              <a:gd name="connisteX3" fmla="*/ 2133600 w 2133600"/>
              <a:gd name="connsiteY3" fmla="*/ 1066800 h 2133600"/>
              <a:gd name="connisteX4" fmla="*/ 2133600 w 2133600"/>
              <a:gd name="connsiteY4" fmla="*/ 1066800 h 2133600"/>
              <a:gd name="connisteX5" fmla="*/ 1066800 w 2133600"/>
              <a:gd name="connsiteY5" fmla="*/ 2133600 h 2133600"/>
              <a:gd name="connisteX6" fmla="*/ 1066800 w 2133600"/>
              <a:gd name="connsiteY6" fmla="*/ 2133600 h 2133600"/>
              <a:gd name="connisteX7" fmla="*/ 0 w 2133600"/>
              <a:gd name="connsiteY7" fmla="*/ 1066800 h 2133600"/>
              <a:gd name="connisteX8" fmla="*/ 0 w 2133600"/>
              <a:gd name="connsiteY8" fmla="*/ 1066800 h 2133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133600" h="2133600">
                <a:moveTo>
                  <a:pt x="0" y="1066800"/>
                </a:moveTo>
                <a:cubicBezTo>
                  <a:pt x="0" y="477623"/>
                  <a:pt x="477623" y="0"/>
                  <a:pt x="1066800" y="0"/>
                </a:cubicBezTo>
                <a:lnTo>
                  <a:pt x="1066800" y="0"/>
                </a:lnTo>
                <a:cubicBezTo>
                  <a:pt x="1655977" y="0"/>
                  <a:pt x="2133600" y="477623"/>
                  <a:pt x="2133600" y="1066800"/>
                </a:cubicBezTo>
                <a:lnTo>
                  <a:pt x="2133600" y="1066800"/>
                </a:lnTo>
                <a:cubicBezTo>
                  <a:pt x="2133600" y="1655977"/>
                  <a:pt x="1655977" y="2133600"/>
                  <a:pt x="1066800" y="2133600"/>
                </a:cubicBezTo>
                <a:lnTo>
                  <a:pt x="1066800" y="2133600"/>
                </a:lnTo>
                <a:cubicBezTo>
                  <a:pt x="477623" y="2133600"/>
                  <a:pt x="0" y="1655977"/>
                  <a:pt x="0" y="1066800"/>
                </a:cubicBezTo>
                <a:lnTo>
                  <a:pt x="0" y="1066800"/>
                </a:lnTo>
                <a:close/>
              </a:path>
            </a:pathLst>
          </a:custGeom>
        </p:spPr>
      </p:pic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/>
        <p:txBody>
          <a:bodyPr/>
          <a:p>
            <a:r>
              <a:rPr lang="zh-CN" altLang="en-US"/>
              <a:t>塑造孩子的价值观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>
            <a:normAutofit lnSpcReduction="10000"/>
          </a:bodyPr>
          <a:p>
            <a:r>
              <a:rPr lang="zh-CN" altLang="en-US"/>
              <a:t>家庭教育通过日常互动，潜移默化地影响孩子的价值观和道德观，如诚实、尊重等。</a:t>
            </a:r>
            <a:endParaRPr lang="zh-CN" altLang="en-US"/>
          </a:p>
        </p:txBody>
      </p:sp>
      <p:pic>
        <p:nvPicPr>
          <p:cNvPr id="23" name="图片占位符 22" descr="336eda7cb5a698385e108aafade95ae8"/>
          <p:cNvPicPr>
            <a:picLocks noChangeAspect="1"/>
          </p:cNvPicPr>
          <p:nvPr>
            <p:ph type="pic" idx="16393"/>
            <p:custDataLst>
              <p:tags r:id="rId6"/>
            </p:custDataLst>
          </p:nvPr>
        </p:nvPicPr>
        <p:blipFill>
          <a:blip r:embed="rId7"/>
          <a:srcRect l="16676" r="16676"/>
          <a:stretch>
            <a:fillRect/>
          </a:stretch>
        </p:blipFill>
        <p:spPr>
          <a:xfrm>
            <a:off x="5029200" y="1905000"/>
            <a:ext cx="2133600" cy="2133600"/>
          </a:xfrm>
          <a:custGeom>
            <a:avLst/>
            <a:gdLst>
              <a:gd name="connisteX0" fmla="*/ 0 w 2133600"/>
              <a:gd name="connsiteY0" fmla="*/ 1066800 h 2133600"/>
              <a:gd name="connisteX1" fmla="*/ 1066800 w 2133600"/>
              <a:gd name="connsiteY1" fmla="*/ 0 h 2133600"/>
              <a:gd name="connisteX2" fmla="*/ 1066800 w 2133600"/>
              <a:gd name="connsiteY2" fmla="*/ 0 h 2133600"/>
              <a:gd name="connisteX3" fmla="*/ 2133600 w 2133600"/>
              <a:gd name="connsiteY3" fmla="*/ 1066800 h 2133600"/>
              <a:gd name="connisteX4" fmla="*/ 2133600 w 2133600"/>
              <a:gd name="connsiteY4" fmla="*/ 1066800 h 2133600"/>
              <a:gd name="connisteX5" fmla="*/ 1066800 w 2133600"/>
              <a:gd name="connsiteY5" fmla="*/ 2133600 h 2133600"/>
              <a:gd name="connisteX6" fmla="*/ 1066800 w 2133600"/>
              <a:gd name="connsiteY6" fmla="*/ 2133600 h 2133600"/>
              <a:gd name="connisteX7" fmla="*/ 0 w 2133600"/>
              <a:gd name="connsiteY7" fmla="*/ 1066800 h 2133600"/>
              <a:gd name="connisteX8" fmla="*/ 0 w 2133600"/>
              <a:gd name="connsiteY8" fmla="*/ 1066800 h 2133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133600" h="2133600">
                <a:moveTo>
                  <a:pt x="0" y="1066800"/>
                </a:moveTo>
                <a:cubicBezTo>
                  <a:pt x="0" y="477623"/>
                  <a:pt x="477623" y="0"/>
                  <a:pt x="1066800" y="0"/>
                </a:cubicBezTo>
                <a:lnTo>
                  <a:pt x="1066800" y="0"/>
                </a:lnTo>
                <a:cubicBezTo>
                  <a:pt x="1655977" y="0"/>
                  <a:pt x="2133600" y="477623"/>
                  <a:pt x="2133600" y="1066800"/>
                </a:cubicBezTo>
                <a:lnTo>
                  <a:pt x="2133600" y="1066800"/>
                </a:lnTo>
                <a:cubicBezTo>
                  <a:pt x="2133600" y="1655977"/>
                  <a:pt x="1655977" y="2133600"/>
                  <a:pt x="1066800" y="2133600"/>
                </a:cubicBezTo>
                <a:lnTo>
                  <a:pt x="1066800" y="2133600"/>
                </a:lnTo>
                <a:cubicBezTo>
                  <a:pt x="477623" y="2133600"/>
                  <a:pt x="0" y="1655977"/>
                  <a:pt x="0" y="1066800"/>
                </a:cubicBezTo>
                <a:lnTo>
                  <a:pt x="0" y="1066800"/>
                </a:lnTo>
                <a:close/>
              </a:path>
            </a:pathLst>
          </a:custGeom>
        </p:spPr>
      </p:pic>
      <p:sp>
        <p:nvSpPr>
          <p:cNvPr id="7" name="文本占位符 6"/>
          <p:cNvSpPr>
            <a:spLocks noGrp="1"/>
          </p:cNvSpPr>
          <p:nvPr>
            <p:ph type="body" idx="16388"/>
            <p:custDataLst>
              <p:tags r:id="rId8"/>
            </p:custDataLst>
          </p:nvPr>
        </p:nvSpPr>
        <p:spPr/>
        <p:txBody>
          <a:bodyPr/>
          <a:p>
            <a:r>
              <a:rPr lang="zh-CN" altLang="en-US"/>
              <a:t>培养孩子的社交技能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6389"/>
            <p:custDataLst>
              <p:tags r:id="rId9"/>
            </p:custDataLst>
          </p:nvPr>
        </p:nvSpPr>
        <p:spPr/>
        <p:txBody>
          <a:bodyPr>
            <a:normAutofit lnSpcReduction="10000"/>
          </a:bodyPr>
          <a:p>
            <a:r>
              <a:rPr lang="zh-CN" altLang="en-US"/>
              <a:t>家庭是孩子学习社交技能的第一课堂，父母的言行举止教会孩子如何与人交往。</a:t>
            </a:r>
            <a:endParaRPr lang="zh-CN" altLang="en-US"/>
          </a:p>
        </p:txBody>
      </p:sp>
      <p:pic>
        <p:nvPicPr>
          <p:cNvPr id="24" name="图片占位符 23" descr="edda1d62974a7310473196d96712afc8"/>
          <p:cNvPicPr>
            <a:picLocks noChangeAspect="1"/>
          </p:cNvPicPr>
          <p:nvPr>
            <p:ph type="pic" idx="16394"/>
            <p:custDataLst>
              <p:tags r:id="rId10"/>
            </p:custDataLst>
          </p:nvPr>
        </p:nvPicPr>
        <p:blipFill>
          <a:blip r:embed="rId11"/>
          <a:srcRect l="16618" r="16618"/>
          <a:stretch>
            <a:fillRect/>
          </a:stretch>
        </p:blipFill>
        <p:spPr>
          <a:xfrm>
            <a:off x="8890000" y="1905000"/>
            <a:ext cx="2133600" cy="2133600"/>
          </a:xfrm>
          <a:custGeom>
            <a:avLst/>
            <a:gdLst>
              <a:gd name="connisteX0" fmla="*/ 0 w 2133600"/>
              <a:gd name="connsiteY0" fmla="*/ 1066800 h 2133600"/>
              <a:gd name="connisteX1" fmla="*/ 1066800 w 2133600"/>
              <a:gd name="connsiteY1" fmla="*/ 0 h 2133600"/>
              <a:gd name="connisteX2" fmla="*/ 1066800 w 2133600"/>
              <a:gd name="connsiteY2" fmla="*/ 0 h 2133600"/>
              <a:gd name="connisteX3" fmla="*/ 2133600 w 2133600"/>
              <a:gd name="connsiteY3" fmla="*/ 1066800 h 2133600"/>
              <a:gd name="connisteX4" fmla="*/ 2133600 w 2133600"/>
              <a:gd name="connsiteY4" fmla="*/ 1066800 h 2133600"/>
              <a:gd name="connisteX5" fmla="*/ 1066800 w 2133600"/>
              <a:gd name="connsiteY5" fmla="*/ 2133600 h 2133600"/>
              <a:gd name="connisteX6" fmla="*/ 1066800 w 2133600"/>
              <a:gd name="connsiteY6" fmla="*/ 2133600 h 2133600"/>
              <a:gd name="connisteX7" fmla="*/ 0 w 2133600"/>
              <a:gd name="connsiteY7" fmla="*/ 1066800 h 2133600"/>
              <a:gd name="connisteX8" fmla="*/ 0 w 2133600"/>
              <a:gd name="connsiteY8" fmla="*/ 1066800 h 2133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133600" h="2133600">
                <a:moveTo>
                  <a:pt x="0" y="1066800"/>
                </a:moveTo>
                <a:cubicBezTo>
                  <a:pt x="0" y="477623"/>
                  <a:pt x="477623" y="0"/>
                  <a:pt x="1066800" y="0"/>
                </a:cubicBezTo>
                <a:lnTo>
                  <a:pt x="1066800" y="0"/>
                </a:lnTo>
                <a:cubicBezTo>
                  <a:pt x="1655977" y="0"/>
                  <a:pt x="2133600" y="477623"/>
                  <a:pt x="2133600" y="1066800"/>
                </a:cubicBezTo>
                <a:lnTo>
                  <a:pt x="2133600" y="1066800"/>
                </a:lnTo>
                <a:cubicBezTo>
                  <a:pt x="2133600" y="1655977"/>
                  <a:pt x="1655977" y="2133600"/>
                  <a:pt x="1066800" y="2133600"/>
                </a:cubicBezTo>
                <a:lnTo>
                  <a:pt x="1066800" y="2133600"/>
                </a:lnTo>
                <a:cubicBezTo>
                  <a:pt x="477623" y="2133600"/>
                  <a:pt x="0" y="1655977"/>
                  <a:pt x="0" y="1066800"/>
                </a:cubicBezTo>
                <a:lnTo>
                  <a:pt x="0" y="1066800"/>
                </a:lnTo>
                <a:close/>
              </a:path>
            </a:pathLst>
          </a:custGeom>
        </p:spPr>
      </p:pic>
      <p:sp>
        <p:nvSpPr>
          <p:cNvPr id="10" name="文本占位符 9"/>
          <p:cNvSpPr>
            <a:spLocks noGrp="1"/>
          </p:cNvSpPr>
          <p:nvPr>
            <p:ph type="body" idx="16390"/>
            <p:custDataLst>
              <p:tags r:id="rId12"/>
            </p:custDataLst>
          </p:nvPr>
        </p:nvSpPr>
        <p:spPr/>
        <p:txBody>
          <a:bodyPr/>
          <a:p>
            <a:r>
              <a:rPr lang="zh-CN" altLang="en-US"/>
              <a:t>激发孩子的学习兴趣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idx="16391"/>
            <p:custDataLst>
              <p:tags r:id="rId13"/>
            </p:custDataLst>
          </p:nvPr>
        </p:nvSpPr>
        <p:spPr/>
        <p:txBody>
          <a:bodyPr/>
          <a:p>
            <a:r>
              <a:rPr lang="zh-CN" altLang="en-US"/>
              <a:t>家长的支持和鼓励可以激发孩子对学习的热情，培养终身学习的习惯。</a:t>
            </a:r>
            <a:endParaRPr lang="zh-CN" altLang="en-US"/>
          </a:p>
        </p:txBody>
      </p:sp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 fontScale="90000"/>
          </a:bodyPr>
          <a:p>
            <a:r>
              <a:rPr lang="zh-CN" altLang="en-US" sz="3000"/>
              <a:t>家庭教育与学校教育的关系</a:t>
            </a:r>
            <a:endParaRPr lang="zh-CN" altLang="en-US" sz="3000"/>
          </a:p>
        </p:txBody>
      </p:sp>
      <p:grpSp>
        <p:nvGrpSpPr>
          <p:cNvPr id="13" name="组合 12"/>
          <p:cNvGrpSpPr/>
          <p:nvPr/>
        </p:nvGrpSpPr>
        <p:grpSpPr>
          <a:xfrm>
            <a:off x="609600" y="2794000"/>
            <a:ext cx="3429000" cy="3454400"/>
            <a:chOff x="960" y="4400"/>
            <a:chExt cx="5400" cy="5440"/>
          </a:xfrm>
        </p:grpSpPr>
      </p:grpSp>
      <p:pic>
        <p:nvPicPr>
          <p:cNvPr id="14" name="内容占位符 13" descr="52cd577cbe02cb735bda609c3dbe43e6"/>
          <p:cNvPicPr>
            <a:picLocks noChangeAspect="1"/>
          </p:cNvPicPr>
          <p:nvPr>
            <p:ph idx="16390"/>
            <p:custDataLst>
              <p:tags r:id="rId2"/>
            </p:custDataLst>
          </p:nvPr>
        </p:nvPicPr>
        <p:blipFill>
          <a:blip r:embed="rId3"/>
          <a:srcRect l="9021" r="9021"/>
          <a:stretch>
            <a:fillRect/>
          </a:stretch>
        </p:blipFill>
        <p:spPr>
          <a:xfrm>
            <a:off x="4648200" y="609600"/>
            <a:ext cx="6934200" cy="5638800"/>
          </a:xfrm>
          <a:custGeom>
            <a:avLst/>
            <a:gdLst>
              <a:gd name="connisteX0" fmla="*/ 0 w 6934200"/>
              <a:gd name="connsiteY0" fmla="*/ 508000 h 5638800"/>
              <a:gd name="connisteX1" fmla="*/ 508000 w 6934200"/>
              <a:gd name="connsiteY1" fmla="*/ 0 h 5638800"/>
              <a:gd name="connisteX2" fmla="*/ 6426200 w 6934200"/>
              <a:gd name="connsiteY2" fmla="*/ 0 h 5638800"/>
              <a:gd name="connisteX3" fmla="*/ 6934200 w 6934200"/>
              <a:gd name="connsiteY3" fmla="*/ 508000 h 5638800"/>
              <a:gd name="connisteX4" fmla="*/ 6934200 w 6934200"/>
              <a:gd name="connsiteY4" fmla="*/ 5130800 h 5638800"/>
              <a:gd name="connisteX5" fmla="*/ 6426200 w 6934200"/>
              <a:gd name="connsiteY5" fmla="*/ 5638800 h 5638800"/>
              <a:gd name="connisteX6" fmla="*/ 508000 w 6934200"/>
              <a:gd name="connsiteY6" fmla="*/ 5638800 h 5638800"/>
              <a:gd name="connisteX7" fmla="*/ 0 w 6934200"/>
              <a:gd name="connsiteY7" fmla="*/ 5130800 h 5638800"/>
              <a:gd name="connisteX8" fmla="*/ 0 w 6934200"/>
              <a:gd name="connsiteY8" fmla="*/ 5080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6934200" h="5638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6426200" y="0"/>
                </a:lnTo>
                <a:cubicBezTo>
                  <a:pt x="6706761" y="0"/>
                  <a:pt x="6934200" y="227439"/>
                  <a:pt x="6934200" y="508000"/>
                </a:cubicBezTo>
                <a:lnTo>
                  <a:pt x="6934200" y="5130800"/>
                </a:lnTo>
                <a:cubicBezTo>
                  <a:pt x="6934200" y="5411361"/>
                  <a:pt x="6706761" y="5638800"/>
                  <a:pt x="6426200" y="5638800"/>
                </a:cubicBezTo>
                <a:lnTo>
                  <a:pt x="508000" y="5638800"/>
                </a:lnTo>
                <a:cubicBezTo>
                  <a:pt x="227439" y="5638800"/>
                  <a:pt x="0" y="5411361"/>
                  <a:pt x="0" y="5130800"/>
                </a:cubicBezTo>
                <a:lnTo>
                  <a:pt x="0" y="508000"/>
                </a:lnTo>
                <a:close/>
              </a:path>
            </a:pathLst>
          </a:custGeom>
        </p:spPr>
      </p:pic>
      <p:sp>
        <p:nvSpPr>
          <p:cNvPr id="4" name="装饰  2"/>
          <p:cNvSpPr>
            <a:spLocks noGrp="1"/>
          </p:cNvSpPr>
          <p:nvPr>
            <p:ph type="body" idx="16391" hasCustomPrompt="1"/>
            <p:custDataLst>
              <p:tags r:id="rId4"/>
            </p:custDataLst>
          </p:nvPr>
        </p:nvSpPr>
        <p:spPr/>
        <p:txBody>
          <a:bodyPr>
            <a:noAutofit/>
          </a:bodyPr>
          <a:p>
            <a:pPr>
              <a:buNone/>
            </a:pP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/>
              <a:t>互补作用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zh-CN" altLang="en-US"/>
              <a:t>家庭教育与学校教育相辅相成，共同塑造孩子的价值观和行为习惯。</a:t>
            </a:r>
            <a:endParaRPr lang="zh-CN" altLang="en-US"/>
          </a:p>
        </p:txBody>
      </p:sp>
      <p:sp>
        <p:nvSpPr>
          <p:cNvPr id="7" name="装饰  5"/>
          <p:cNvSpPr>
            <a:spLocks noGrp="1"/>
          </p:cNvSpPr>
          <p:nvPr>
            <p:ph type="body" idx="16392" hasCustomPrompt="1"/>
            <p:custDataLst>
              <p:tags r:id="rId7"/>
            </p:custDataLst>
          </p:nvPr>
        </p:nvSpPr>
        <p:spPr/>
        <p:txBody>
          <a:bodyPr>
            <a:noAutofit/>
          </a:bodyPr>
          <a:p>
            <a:pPr>
              <a:buNone/>
            </a:pP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6388"/>
            <p:custDataLst>
              <p:tags r:id="rId8"/>
            </p:custDataLst>
          </p:nvPr>
        </p:nvSpPr>
        <p:spPr/>
        <p:txBody>
          <a:bodyPr/>
          <a:p>
            <a:r>
              <a:rPr lang="zh-CN" altLang="en-US"/>
              <a:t>情感支持基础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9"/>
            </p:custDataLst>
          </p:nvPr>
        </p:nvSpPr>
        <p:spPr/>
        <p:txBody>
          <a:bodyPr/>
          <a:p>
            <a:r>
              <a:rPr lang="zh-CN" altLang="en-US"/>
              <a:t>家庭是孩子情感的港湾，家庭教育为学校教育提供了情感支持和安全感的基础。</a:t>
            </a:r>
            <a:endParaRPr lang="zh-CN" altLang="en-US"/>
          </a:p>
        </p:txBody>
      </p:sp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>
            <a:spLocks noGrp="1"/>
          </p:cNvSpPr>
          <p:nvPr>
            <p:ph type="body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6900"/>
              <a:t>02</a:t>
            </a:r>
            <a:endParaRPr lang="zh-CN" altLang="en-US" sz="6900"/>
          </a:p>
        </p:txBody>
      </p:sp>
      <p:sp>
        <p:nvSpPr>
          <p:cNvPr id="3" name="标题 2"/>
          <p:cNvSpPr>
            <a:spLocks noGrp="1"/>
          </p:cNvSpPr>
          <p:nvPr>
            <p:ph type="ctr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有效沟通的技巧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 fontScale="90000"/>
          </a:bodyPr>
          <a:p>
            <a:r>
              <a:rPr lang="zh-CN" altLang="en-US" sz="3000"/>
              <a:t>倾听的艺术</a:t>
            </a:r>
            <a:endParaRPr lang="zh-CN" altLang="en-US" sz="3000"/>
          </a:p>
        </p:txBody>
      </p:sp>
      <p:grpSp>
        <p:nvGrpSpPr>
          <p:cNvPr id="15" name="组合 14"/>
          <p:cNvGrpSpPr/>
          <p:nvPr/>
        </p:nvGrpSpPr>
        <p:grpSpPr>
          <a:xfrm>
            <a:off x="6553200" y="1879600"/>
            <a:ext cx="5029200" cy="4013200"/>
            <a:chOff x="10320" y="2960"/>
            <a:chExt cx="7920" cy="6320"/>
          </a:xfrm>
        </p:grpSpPr>
      </p:grpSp>
      <p:pic>
        <p:nvPicPr>
          <p:cNvPr id="16" name="内容占位符 15" descr="8334a42d-49c7-405c-b31f-2c78ce53c559"/>
          <p:cNvPicPr>
            <a:picLocks noChangeAspect="1"/>
          </p:cNvPicPr>
          <p:nvPr>
            <p:ph idx="16394"/>
            <p:custDataLst>
              <p:tags r:id="rId2"/>
            </p:custDataLst>
          </p:nvPr>
        </p:nvPicPr>
        <p:blipFill>
          <a:blip r:embed="rId3"/>
          <a:srcRect t="377" b="377"/>
          <a:stretch>
            <a:fillRect/>
          </a:stretch>
        </p:blipFill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508000 h 4724400"/>
              <a:gd name="connisteX1" fmla="*/ 508000 w 5486400"/>
              <a:gd name="connsiteY1" fmla="*/ 0 h 4724400"/>
              <a:gd name="connisteX2" fmla="*/ 4978400 w 5486400"/>
              <a:gd name="connsiteY2" fmla="*/ 0 h 4724400"/>
              <a:gd name="connisteX3" fmla="*/ 5486400 w 5486400"/>
              <a:gd name="connsiteY3" fmla="*/ 508000 h 4724400"/>
              <a:gd name="connisteX4" fmla="*/ 5486400 w 5486400"/>
              <a:gd name="connsiteY4" fmla="*/ 4216400 h 4724400"/>
              <a:gd name="connisteX5" fmla="*/ 4978400 w 5486400"/>
              <a:gd name="connsiteY5" fmla="*/ 4724400 h 4724400"/>
              <a:gd name="connisteX6" fmla="*/ 508000 w 5486400"/>
              <a:gd name="connsiteY6" fmla="*/ 4724400 h 4724400"/>
              <a:gd name="connisteX7" fmla="*/ 0 w 5486400"/>
              <a:gd name="connsiteY7" fmla="*/ 4216400 h 4724400"/>
              <a:gd name="connisteX8" fmla="*/ 0 w 5486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486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978400" y="0"/>
                </a:lnTo>
                <a:cubicBezTo>
                  <a:pt x="5258961" y="0"/>
                  <a:pt x="5486400" y="227439"/>
                  <a:pt x="5486400" y="508000"/>
                </a:cubicBezTo>
                <a:lnTo>
                  <a:pt x="5486400" y="4216400"/>
                </a:lnTo>
                <a:cubicBezTo>
                  <a:pt x="5486400" y="4496961"/>
                  <a:pt x="5258961" y="4724400"/>
                  <a:pt x="4978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</p:spPr>
      </p:pic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/>
        <p:txBody>
          <a:bodyPr/>
          <a:p>
            <a:r>
              <a:rPr lang="zh-CN" altLang="en-US"/>
              <a:t>保持眼神交流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/>
          <a:p>
            <a:r>
              <a:rPr lang="zh-CN" altLang="en-US"/>
              <a:t>眼神交流是倾听的重要部分，它显示了你对对方话语的重视和关注。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8"/>
            <p:custDataLst>
              <p:tags r:id="rId6"/>
            </p:custDataLst>
          </p:nvPr>
        </p:nvSpPr>
        <p:spPr/>
        <p:txBody>
          <a:bodyPr/>
          <a:p>
            <a:r>
              <a:rPr lang="zh-CN" altLang="en-US"/>
              <a:t>避免打断对方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6389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在对方说话时不要急于打断，耐心听完对方的观点，有助于建立信任和尊重。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6390"/>
            <p:custDataLst>
              <p:tags r:id="rId8"/>
            </p:custDataLst>
          </p:nvPr>
        </p:nvSpPr>
        <p:spPr/>
        <p:txBody>
          <a:bodyPr/>
          <a:p>
            <a:r>
              <a:rPr lang="zh-CN" altLang="en-US"/>
              <a:t>使用肢体语言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91"/>
            <p:custDataLst>
              <p:tags r:id="rId9"/>
            </p:custDataLst>
          </p:nvPr>
        </p:nvSpPr>
        <p:spPr/>
        <p:txBody>
          <a:bodyPr/>
          <a:p>
            <a:r>
              <a:rPr lang="zh-CN" altLang="en-US"/>
              <a:t>点头、微笑等肢体语言可以向说话者传达你在认真倾听，并对内容感兴趣。</a:t>
            </a:r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idx="16392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/>
              <a:t>提问和反馈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idx="16393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/>
              <a:t>适时提出问题或对听到的内容进行反馈，表明你在积极参与对话，理解对方的观点。</a:t>
            </a:r>
            <a:endParaRPr lang="zh-CN" altLang="en-US"/>
          </a:p>
        </p:txBody>
      </p: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 fontScale="90000"/>
          </a:bodyPr>
          <a:p>
            <a:r>
              <a:rPr lang="zh-CN" altLang="en-US" sz="3000"/>
              <a:t>表达的清晰性</a:t>
            </a:r>
            <a:endParaRPr lang="zh-CN" altLang="en-US" sz="3000"/>
          </a:p>
        </p:txBody>
      </p:sp>
      <p:grpSp>
        <p:nvGrpSpPr>
          <p:cNvPr id="12" name="组合 11"/>
          <p:cNvGrpSpPr/>
          <p:nvPr/>
        </p:nvGrpSpPr>
        <p:grpSpPr>
          <a:xfrm>
            <a:off x="8001000" y="2108200"/>
            <a:ext cx="3124200" cy="3556000"/>
            <a:chOff x="12600" y="3320"/>
            <a:chExt cx="4920" cy="5600"/>
          </a:xfrm>
        </p:grpSpPr>
      </p:grpSp>
      <p:pic>
        <p:nvPicPr>
          <p:cNvPr id="13" name="内容占位符 12" descr="990c1fa2d5fb2ce62b0bd7ad377f39b5"/>
          <p:cNvPicPr>
            <a:picLocks noChangeAspect="1"/>
          </p:cNvPicPr>
          <p:nvPr>
            <p:ph idx="16390"/>
            <p:custDataLst>
              <p:tags r:id="rId2"/>
            </p:custDataLst>
          </p:nvPr>
        </p:nvPicPr>
        <p:blipFill>
          <a:blip r:embed="rId3"/>
          <a:srcRect l="1046" r="1046"/>
          <a:stretch>
            <a:fillRect/>
          </a:stretch>
        </p:blipFill>
        <p:spPr>
          <a:xfrm>
            <a:off x="609600" y="1524000"/>
            <a:ext cx="6934200" cy="4724400"/>
          </a:xfrm>
          <a:custGeom>
            <a:avLst/>
            <a:gdLst>
              <a:gd name="connisteX0" fmla="*/ 0 w 6934200"/>
              <a:gd name="connsiteY0" fmla="*/ 508000 h 4724400"/>
              <a:gd name="connisteX1" fmla="*/ 508000 w 6934200"/>
              <a:gd name="connsiteY1" fmla="*/ 0 h 4724400"/>
              <a:gd name="connisteX2" fmla="*/ 6934200 w 6934200"/>
              <a:gd name="connsiteY2" fmla="*/ 0 h 4724400"/>
              <a:gd name="connisteX3" fmla="*/ 6934200 w 6934200"/>
              <a:gd name="connsiteY3" fmla="*/ 4724400 h 4724400"/>
              <a:gd name="connisteX4" fmla="*/ 508000 w 6934200"/>
              <a:gd name="connsiteY4" fmla="*/ 4724400 h 4724400"/>
              <a:gd name="connisteX5" fmla="*/ 0 w 6934200"/>
              <a:gd name="connsiteY5" fmla="*/ 4216400 h 4724400"/>
              <a:gd name="connisteX6" fmla="*/ 0 w 6934200"/>
              <a:gd name="connsiteY6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69342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6934200" y="0"/>
                </a:lnTo>
                <a:lnTo>
                  <a:pt x="6934200" y="4724400"/>
                </a:ln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</p:spPr>
      </p:pic>
      <p:sp>
        <p:nvSpPr>
          <p:cNvPr id="4" name="装饰  2"/>
          <p:cNvSpPr>
            <a:spLocks noGrp="1"/>
          </p:cNvSpPr>
          <p:nvPr>
            <p:ph type="body" idx="16391" hasCustomPrompt="1"/>
            <p:custDataLst>
              <p:tags r:id="rId4"/>
            </p:custDataLst>
          </p:nvPr>
        </p:nvSpPr>
        <p:spPr/>
        <p:txBody>
          <a:bodyPr>
            <a:noAutofit/>
          </a:bodyPr>
          <a:p>
            <a:pPr>
              <a:buNone/>
            </a:pP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/>
              <a:t>使用简单明了的语言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zh-CN" altLang="en-US"/>
              <a:t>在家庭教育中，使用孩子能理解的简单词汇和句子，避免复杂术语，确保信息传达无误。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6388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避免模糊不清的指示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6389"/>
            <p:custDataLst>
              <p:tags r:id="rId8"/>
            </p:custDataLst>
          </p:nvPr>
        </p:nvSpPr>
        <p:spPr/>
        <p:txBody>
          <a:bodyPr/>
          <a:p>
            <a:r>
              <a:rPr lang="zh-CN" altLang="en-US"/>
              <a:t>给出具体、明确的指令，如“整理你的房间”而非“把你的东西收拾好”，以减少误解和执行难度。</a:t>
            </a:r>
            <a:endParaRPr lang="zh-CN" altLang="en-US"/>
          </a:p>
        </p:txBody>
      </p:sp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 fontScale="90000"/>
          </a:bodyPr>
          <a:p>
            <a:r>
              <a:rPr lang="zh-CN" altLang="en-US" sz="3000"/>
              <a:t>非语言沟通的运用</a:t>
            </a:r>
            <a:endParaRPr lang="zh-CN" altLang="en-US" sz="3000"/>
          </a:p>
        </p:txBody>
      </p:sp>
      <p:grpSp>
        <p:nvGrpSpPr>
          <p:cNvPr id="28" name="组合 27"/>
          <p:cNvGrpSpPr/>
          <p:nvPr/>
        </p:nvGrpSpPr>
        <p:grpSpPr>
          <a:xfrm>
            <a:off x="609600" y="1524000"/>
            <a:ext cx="10972800" cy="4724400"/>
            <a:chOff x="960" y="2400"/>
            <a:chExt cx="17280" cy="7440"/>
          </a:xfrm>
        </p:grpSpPr>
      </p:grpSp>
      <p:sp>
        <p:nvSpPr>
          <p:cNvPr id="3" name="装饰  1"/>
          <p:cNvSpPr>
            <a:spLocks noGrp="1"/>
          </p:cNvSpPr>
          <p:nvPr>
            <p:ph type="body" idx="16392" hasCustomPrompt="1"/>
            <p:custDataLst>
              <p:tags r:id="rId2"/>
            </p:custDataLst>
          </p:nvPr>
        </p:nvSpPr>
        <p:spPr/>
        <p:txBody>
          <a:bodyPr>
            <a:noAutofit/>
          </a:bodyPr>
          <a:p>
            <a:pPr>
              <a:buNone/>
            </a:pPr>
            <a:endParaRPr lang="zh-CN" altLang="en-US"/>
          </a:p>
        </p:txBody>
      </p:sp>
      <p:pic>
        <p:nvPicPr>
          <p:cNvPr id="25" name="图片占位符 24" descr="61f6489ad89a0f850976b48e6bd1de2b"/>
          <p:cNvPicPr>
            <a:picLocks noChangeAspect="1"/>
          </p:cNvPicPr>
          <p:nvPr>
            <p:ph type="pic" idx="16393"/>
            <p:custDataLst>
              <p:tags r:id="rId3"/>
            </p:custDataLst>
          </p:nvPr>
        </p:nvPicPr>
        <p:blipFill>
          <a:blip r:embed="rId4"/>
          <a:srcRect l="6423" r="6423"/>
          <a:stretch>
            <a:fillRect/>
          </a:stretch>
        </p:blipFill>
        <p:spPr>
          <a:xfrm>
            <a:off x="609600" y="1524000"/>
            <a:ext cx="3454400" cy="2641600"/>
          </a:xfrm>
          <a:custGeom>
            <a:avLst/>
            <a:gdLst>
              <a:gd name="connisteX0" fmla="*/ 0 w 3454400"/>
              <a:gd name="connsiteY0" fmla="*/ 508000 h 2641600"/>
              <a:gd name="connisteX1" fmla="*/ 508000 w 3454400"/>
              <a:gd name="connsiteY1" fmla="*/ 0 h 2641600"/>
              <a:gd name="connisteX2" fmla="*/ 2946400 w 3454400"/>
              <a:gd name="connsiteY2" fmla="*/ 0 h 2641600"/>
              <a:gd name="connisteX3" fmla="*/ 3454400 w 3454400"/>
              <a:gd name="connsiteY3" fmla="*/ 508000 h 2641600"/>
              <a:gd name="connisteX4" fmla="*/ 3454400 w 3454400"/>
              <a:gd name="connsiteY4" fmla="*/ 2641600 h 2641600"/>
              <a:gd name="connisteX5" fmla="*/ 0 w 3454400"/>
              <a:gd name="connsiteY5" fmla="*/ 2641600 h 2641600"/>
              <a:gd name="connisteX6" fmla="*/ 0 w 3454400"/>
              <a:gd name="connsiteY6" fmla="*/ 50800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641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2641600"/>
                </a:lnTo>
                <a:lnTo>
                  <a:pt x="0" y="2641600"/>
                </a:lnTo>
                <a:lnTo>
                  <a:pt x="0" y="508000"/>
                </a:lnTo>
                <a:close/>
              </a:path>
            </a:pathLst>
          </a:custGeo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/>
              <a:t>肢体语言的表达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>
            <a:normAutofit lnSpcReduction="10000"/>
          </a:bodyPr>
          <a:p>
            <a:r>
              <a:rPr lang="zh-CN" altLang="en-US"/>
              <a:t>家长通过拥抱、点头等肢体动作，传递爱与支持，增强亲子间的情感联系。</a:t>
            </a:r>
            <a:endParaRPr lang="zh-CN" altLang="en-US"/>
          </a:p>
        </p:txBody>
      </p:sp>
      <p:sp>
        <p:nvSpPr>
          <p:cNvPr id="7" name="装饰  5"/>
          <p:cNvSpPr>
            <a:spLocks noGrp="1"/>
          </p:cNvSpPr>
          <p:nvPr>
            <p:ph type="body" idx="16394" hasCustomPrompt="1"/>
            <p:custDataLst>
              <p:tags r:id="rId7"/>
            </p:custDataLst>
          </p:nvPr>
        </p:nvSpPr>
        <p:spPr/>
        <p:txBody>
          <a:bodyPr>
            <a:noAutofit/>
          </a:bodyPr>
          <a:p>
            <a:pPr>
              <a:buNone/>
            </a:pPr>
            <a:endParaRPr lang="zh-CN" altLang="en-US"/>
          </a:p>
        </p:txBody>
      </p:sp>
      <p:pic>
        <p:nvPicPr>
          <p:cNvPr id="26" name="图片占位符 25" descr="f83d1ad0a5e26ab1fc43cb607551ac1c"/>
          <p:cNvPicPr>
            <a:picLocks noChangeAspect="1"/>
          </p:cNvPicPr>
          <p:nvPr>
            <p:ph type="pic" idx="16395"/>
            <p:custDataLst>
              <p:tags r:id="rId8"/>
            </p:custDataLst>
          </p:nvPr>
        </p:nvPicPr>
        <p:blipFill>
          <a:blip r:embed="rId9"/>
          <a:srcRect l="6423" r="6423"/>
          <a:stretch>
            <a:fillRect/>
          </a:stretch>
        </p:blipFill>
        <p:spPr>
          <a:xfrm>
            <a:off x="4368800" y="3606800"/>
            <a:ext cx="3454400" cy="2641600"/>
          </a:xfrm>
          <a:custGeom>
            <a:avLst/>
            <a:gdLst>
              <a:gd name="connisteX0" fmla="*/ 0 w 3454400"/>
              <a:gd name="connsiteY0" fmla="*/ 0 h 2641600"/>
              <a:gd name="connisteX1" fmla="*/ 3454400 w 3454400"/>
              <a:gd name="connsiteY1" fmla="*/ 0 h 2641600"/>
              <a:gd name="connisteX2" fmla="*/ 3454400 w 3454400"/>
              <a:gd name="connsiteY2" fmla="*/ 2133600 h 2641600"/>
              <a:gd name="connisteX3" fmla="*/ 2946400 w 3454400"/>
              <a:gd name="connsiteY3" fmla="*/ 2641600 h 2641600"/>
              <a:gd name="connisteX4" fmla="*/ 508000 w 3454400"/>
              <a:gd name="connsiteY4" fmla="*/ 2641600 h 2641600"/>
              <a:gd name="connisteX5" fmla="*/ 0 w 3454400"/>
              <a:gd name="connsiteY5" fmla="*/ 2133600 h 2641600"/>
              <a:gd name="connisteX6" fmla="*/ 0 w 3454400"/>
              <a:gd name="connsiteY6" fmla="*/ 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641600">
                <a:moveTo>
                  <a:pt x="0" y="0"/>
                </a:moveTo>
                <a:lnTo>
                  <a:pt x="3454400" y="0"/>
                </a:lnTo>
                <a:lnTo>
                  <a:pt x="3454400" y="2133600"/>
                </a:lnTo>
                <a:cubicBezTo>
                  <a:pt x="3454400" y="2414161"/>
                  <a:pt x="3226961" y="2641600"/>
                  <a:pt x="2946400" y="2641600"/>
                </a:cubicBezTo>
                <a:lnTo>
                  <a:pt x="508000" y="2641600"/>
                </a:lnTo>
                <a:cubicBezTo>
                  <a:pt x="227439" y="2641600"/>
                  <a:pt x="0" y="2414161"/>
                  <a:pt x="0" y="2133600"/>
                </a:cubicBez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9" name="文本占位符 8"/>
          <p:cNvSpPr>
            <a:spLocks noGrp="1"/>
          </p:cNvSpPr>
          <p:nvPr>
            <p:ph type="body" idx="16388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/>
              <a:t>面部表情的重要性</a:t>
            </a:r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/>
              <a:t>家长在交流时使用微笑、鼓励的眼神等面部表情，可以有效提升孩子的自信心。</a:t>
            </a:r>
            <a:endParaRPr lang="zh-CN" altLang="en-US"/>
          </a:p>
        </p:txBody>
      </p:sp>
      <p:sp>
        <p:nvSpPr>
          <p:cNvPr id="11" name="装饰  9"/>
          <p:cNvSpPr>
            <a:spLocks noGrp="1"/>
          </p:cNvSpPr>
          <p:nvPr>
            <p:ph type="body" idx="16396" hasCustomPrompt="1"/>
            <p:custDataLst>
              <p:tags r:id="rId12"/>
            </p:custDataLst>
          </p:nvPr>
        </p:nvSpPr>
        <p:spPr/>
        <p:txBody>
          <a:bodyPr>
            <a:noAutofit/>
          </a:bodyPr>
          <a:p>
            <a:pPr>
              <a:buNone/>
            </a:pPr>
            <a:endParaRPr lang="zh-CN" altLang="en-US"/>
          </a:p>
        </p:txBody>
      </p:sp>
      <p:pic>
        <p:nvPicPr>
          <p:cNvPr id="27" name="图片占位符 26" descr="8dd176662c4f8660a2496e338aacfdc7"/>
          <p:cNvPicPr>
            <a:picLocks noChangeAspect="1"/>
          </p:cNvPicPr>
          <p:nvPr>
            <p:ph type="pic" idx="16397"/>
            <p:custDataLst>
              <p:tags r:id="rId13"/>
            </p:custDataLst>
          </p:nvPr>
        </p:nvPicPr>
        <p:blipFill>
          <a:blip r:embed="rId14"/>
          <a:srcRect l="13231" r="13231"/>
          <a:stretch>
            <a:fillRect/>
          </a:stretch>
        </p:blipFill>
        <p:spPr>
          <a:xfrm>
            <a:off x="8128000" y="1524000"/>
            <a:ext cx="3454400" cy="2641600"/>
          </a:xfrm>
          <a:custGeom>
            <a:avLst/>
            <a:gdLst>
              <a:gd name="connisteX0" fmla="*/ 0 w 3454400"/>
              <a:gd name="connsiteY0" fmla="*/ 508000 h 2641600"/>
              <a:gd name="connisteX1" fmla="*/ 508000 w 3454400"/>
              <a:gd name="connsiteY1" fmla="*/ 0 h 2641600"/>
              <a:gd name="connisteX2" fmla="*/ 2946400 w 3454400"/>
              <a:gd name="connsiteY2" fmla="*/ 0 h 2641600"/>
              <a:gd name="connisteX3" fmla="*/ 3454400 w 3454400"/>
              <a:gd name="connsiteY3" fmla="*/ 508000 h 2641600"/>
              <a:gd name="connisteX4" fmla="*/ 3454400 w 3454400"/>
              <a:gd name="connsiteY4" fmla="*/ 2641600 h 2641600"/>
              <a:gd name="connisteX5" fmla="*/ 0 w 3454400"/>
              <a:gd name="connsiteY5" fmla="*/ 2641600 h 2641600"/>
              <a:gd name="connisteX6" fmla="*/ 0 w 3454400"/>
              <a:gd name="connsiteY6" fmla="*/ 50800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641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2641600"/>
                </a:lnTo>
                <a:lnTo>
                  <a:pt x="0" y="2641600"/>
                </a:lnTo>
                <a:lnTo>
                  <a:pt x="0" y="508000"/>
                </a:lnTo>
                <a:close/>
              </a:path>
            </a:pathLst>
          </a:custGeom>
        </p:spPr>
      </p:pic>
      <p:sp>
        <p:nvSpPr>
          <p:cNvPr id="13" name="文本占位符 12"/>
          <p:cNvSpPr>
            <a:spLocks noGrp="1"/>
          </p:cNvSpPr>
          <p:nvPr>
            <p:ph type="body" idx="16390"/>
            <p:custDataLst>
              <p:tags r:id="rId15"/>
            </p:custDataLst>
          </p:nvPr>
        </p:nvSpPr>
        <p:spPr/>
        <p:txBody>
          <a:bodyPr/>
          <a:p>
            <a:r>
              <a:rPr lang="zh-CN" altLang="en-US"/>
              <a:t>空间距离的把握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91"/>
            <p:custDataLst>
              <p:tags r:id="rId16"/>
            </p:custDataLst>
          </p:nvPr>
        </p:nvSpPr>
        <p:spPr/>
        <p:txBody>
          <a:bodyPr/>
          <a:p>
            <a:r>
              <a:rPr lang="zh-CN" altLang="en-US"/>
              <a:t>适当的个人空间距离可以让孩子感到舒适，有助于建立信任和开放的沟通环境。</a:t>
            </a:r>
            <a:endParaRPr lang="zh-CN" altLang="en-US"/>
          </a:p>
        </p:txBody>
      </p: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9abefbaa0e5af4ff3b3c4e49079cfbbc42e0ea5b"/>
  <p:tag name="KSO_WM_NEWLAYOUT_GROUP_ID" val="layout_1-5"/>
  <p:tag name="KSO_WM_NEWLAYOUT_ID" val="slide_61223ae7a7f7aefc"/>
</p:tagLst>
</file>

<file path=ppt/tags/tag10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102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UNIT_INDEX" val="1_1_2"/>
  <p:tag name="KSO_WM_UNIT_TYPE" val="l_h_i"/>
</p:tagLst>
</file>

<file path=ppt/tags/tag10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105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UNIT_INDEX" val="1_2_2"/>
  <p:tag name="KSO_WM_UNIT_TYPE" val="l_h_i"/>
</p:tagLst>
</file>

<file path=ppt/tags/tag10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0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108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UNIT_INDEX" val="1_3_2"/>
  <p:tag name="KSO_WM_UNIT_TYPE" val="l_h_i"/>
</p:tagLst>
</file>

<file path=ppt/tags/tag10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1.xml><?xml version="1.0" encoding="utf-8"?>
<p:tagLst xmlns:p="http://schemas.openxmlformats.org/presentationml/2006/main">
  <p:tag name="KSO_WM_BEAUTIFY_FLAG" val="#wm#"/>
  <p:tag name="KSO_WM_UNIT_INDEX" val="1"/>
  <p:tag name="KSO_WM_UNIT_SUBTYPE" val="c"/>
  <p:tag name="KSO_WM_UNIT_TYPE" val="f"/>
  <p:tag name="KSO_WM_FIGMA_FLAG" val="#fgm#"/>
</p:tagLst>
</file>

<file path=ppt/tags/tag1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</p:tagLst>
</file>

<file path=ppt/tags/tag111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UNIT_INDEX" val="1_4_2"/>
  <p:tag name="KSO_WM_UNIT_TYPE" val="l_h_i"/>
</p:tagLst>
</file>

<file path=ppt/tags/tag11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f4b170f36a33ab0425f68615eb3bd24bb342a2ce"/>
  <p:tag name="KSO_WM_NEWLAYOUT_GROUP_ID" val="layout_34"/>
  <p:tag name="KSO_WM_NEWLAYOUT_ID" val="slide_a31d5fa52b571dd3"/>
</p:tagLst>
</file>

<file path=ppt/tags/tag1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1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</p:tagLst>
</file>

<file path=ppt/tags/tag12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1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2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2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12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2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b7cf3e6313165b92bf3de1ab2ea130107391b05"/>
  <p:tag name="KSO_WM_NEWLAYOUT_GROUP_ID" val="layout_6"/>
  <p:tag name="KSO_WM_NEWLAYOUT_ID" val="slide_2ad8094139643a7a"/>
</p:tagLst>
</file>

<file path=ppt/tags/tag13.xml><?xml version="1.0" encoding="utf-8"?>
<p:tagLst xmlns:p="http://schemas.openxmlformats.org/presentationml/2006/main">
  <p:tag name="KSO_WM_BEAUTIFY_FLAG" val="#wm#"/>
  <p:tag name="KSO_WM_UNIT_INDEX" val="2"/>
  <p:tag name="KSO_WM_UNIT_SUBTYPE" val="b"/>
  <p:tag name="KSO_WM_UNIT_TYPE" val="f"/>
  <p:tag name="KSO_WM_FIGMA_FLAG" val="#fgm#"/>
</p:tagLst>
</file>

<file path=ppt/tags/tag13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31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UNIT_INDEX" val="1_1_1"/>
  <p:tag name="KSO_WM_UNIT_TYPE" val="l_h_i"/>
</p:tagLst>
</file>

<file path=ppt/tags/tag1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34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UNIT_INDEX" val="1_2_1"/>
  <p:tag name="KSO_WM_UNIT_TYPE" val="l_h_i"/>
</p:tagLst>
</file>

<file path=ppt/tags/tag1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84b66340079fcae4de6cb461eddf378900753ba"/>
  <p:tag name="KSO_WM_NEWLAYOUT_GROUP_ID" val="layout_65"/>
  <p:tag name="KSO_WM_NEWLAYOUT_ID" val="slide_e290ba90fc0e4252"/>
</p:tagLst>
</file>

<file path=ppt/tags/tag14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4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4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14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1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34fbc51e0102b3b3a4947be9a979d05dcd88f82"/>
  <p:tag name="KSO_WM_NEWLAYOUT_GROUP_ID" val="layout_60"/>
  <p:tag name="KSO_WM_NEWLAYOUT_ID" val="slide_92e718e35737f8af"/>
</p:tagLst>
</file>

<file path=ppt/tags/tag15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55.xml><?xml version="1.0" encoding="utf-8"?>
<p:tagLst xmlns:p="http://schemas.openxmlformats.org/presentationml/2006/main">
  <p:tag name="KSO_WM_FIGMA_DECORATION_INDEX" val="18_contentModel"/>
  <p:tag name="$PH_EXT" val="2"/>
  <p:tag name="KSO_WM_BEAUTIFY_FLAG" val="#fgm#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UNIT_INDEX" val="1_1"/>
  <p:tag name="KSO_WM_UNIT_TYPE" val="l_i"/>
</p:tagLst>
</file>

<file path=ppt/tags/tag15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5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b69dffd0c0f46d5c2341c32ac1780086143dbf7"/>
  <p:tag name="KSO_WM_NEWLAYOUT_GROUP_ID" val="layout_26"/>
  <p:tag name="KSO_WM_NEWLAYOUT_ID" val="slide_e3c93414deaf5687"/>
</p:tagLst>
</file>

<file path=ppt/tags/tag164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UNIT_INDEX" val="1_1_1"/>
  <p:tag name="KSO_WM_UNIT_TYPE" val="l_h_i"/>
</p:tagLst>
</file>

<file path=ppt/tags/tag1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16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68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UNIT_INDEX" val="1_2_1"/>
  <p:tag name="KSO_WM_UNIT_TYPE" val="l_h_i"/>
</p:tagLst>
</file>

<file path=ppt/tags/tag1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72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UNIT_INDEX" val="1_3_1"/>
  <p:tag name="KSO_WM_UNIT_TYPE" val="l_h_i"/>
</p:tagLst>
</file>

<file path=ppt/tags/tag1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1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7c17bd6a4d3734be464c0fbe5fd9db948c02521e"/>
  <p:tag name="KSO_WM_NEWLAYOUT_GROUP_ID" val="layout_67"/>
  <p:tag name="KSO_WM_NEWLAYOUT_ID" val="slide_dbaff2290a7c4149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1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8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8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18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8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1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8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1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d"/>
</p:tagLst>
</file>

<file path=ppt/tags/tag1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19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</p:tagLst>
</file>

<file path=ppt/tags/tag1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6433e9ee280149334ab4c4c09818bdde8cb78376"/>
  <p:tag name="KSO_WM_NEWLAYOUT_GROUP_ID" val="layout_2"/>
  <p:tag name="KSO_WM_NEWLAYOUT_ID" val="slide_f929b4a25ec12823"/>
</p:tagLst>
</file>

<file path=ppt/tags/tag196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UNIT_INDEX" val="1_1_1"/>
  <p:tag name="KSO_WM_UNIT_TYPE" val="l_h_i"/>
</p:tagLst>
</file>

<file path=ppt/tags/tag19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19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00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UNIT_INDEX" val="1_2_1"/>
  <p:tag name="KSO_WM_UNIT_TYPE" val="l_h_i"/>
</p:tagLst>
</file>

<file path=ppt/tags/tag20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20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0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142a5f511f98a8dcecd2e99225b61fb411cf294"/>
  <p:tag name="KSO_WM_NEWLAYOUT_GROUP_ID" val="layout_31"/>
  <p:tag name="KSO_WM_NEWLAYOUT_ID" val="slide_f0d6b2b67c5ac978"/>
</p:tagLst>
</file>

<file path=ppt/tags/tag208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UNIT_INDEX" val="1_1_1"/>
  <p:tag name="KSO_WM_UNIT_TYPE" val="l_h_i"/>
</p:tagLst>
</file>

<file path=ppt/tags/tag20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21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1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12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UNIT_INDEX" val="1_2_1"/>
  <p:tag name="KSO_WM_UNIT_TYPE" val="l_h_i"/>
</p:tagLst>
</file>

<file path=ppt/tags/tag21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2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16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UNIT_INDEX" val="1_3_1"/>
  <p:tag name="KSO_WM_UNIT_TYPE" val="l_h_i"/>
</p:tagLst>
</file>

<file path=ppt/tags/tag2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2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22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2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9be1c3e346590352cb55966f840fbad35a6236a3"/>
  <p:tag name="KSO_WM_NEWLAYOUT_GROUP_ID" val="layout_30"/>
  <p:tag name="KSO_WM_NEWLAYOUT_ID" val="slide_5503ebf2133f2dbc"/>
</p:tagLst>
</file>

<file path=ppt/tags/tag22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225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UNIT_INDEX" val="1_1_1"/>
  <p:tag name="KSO_WM_UNIT_TYPE" val="l_h_i"/>
</p:tagLst>
</file>

<file path=ppt/tags/tag2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28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UNIT_INDEX" val="1_2_1"/>
  <p:tag name="KSO_WM_UNIT_TYPE" val="l_h_i"/>
</p:tagLst>
</file>

<file path=ppt/tags/tag2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3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2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31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UNIT_INDEX" val="1_3_1"/>
  <p:tag name="KSO_WM_UNIT_TYPE" val="l_h_i"/>
</p:tagLst>
</file>

<file path=ppt/tags/tag2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2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487b4e5b1fd77d158f5135937a6318fe177e609d"/>
  <p:tag name="KSO_WM_NEWLAYOUT_GROUP_ID" val="layout_42"/>
  <p:tag name="KSO_WM_NEWLAYOUT_ID" val="slide_799aa17939fe668e"/>
</p:tagLst>
</file>

<file path=ppt/tags/tag23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239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UNIT_INDEX" val="1_1_1"/>
  <p:tag name="KSO_WM_UNIT_TYPE" val="l_h_i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4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42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UNIT_INDEX" val="1_2_1"/>
  <p:tag name="KSO_WM_UNIT_TYPE" val="l_h_i"/>
</p:tagLst>
</file>

<file path=ppt/tags/tag2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45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UNIT_INDEX" val="1_3_1"/>
  <p:tag name="KSO_WM_UNIT_TYPE" val="l_h_i"/>
</p:tagLst>
</file>

<file path=ppt/tags/tag2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248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UNIT_INDEX" val="1_4_1"/>
  <p:tag name="KSO_WM_UNIT_TYPE" val="l_h_i"/>
</p:tagLst>
</file>

<file path=ppt/tags/tag2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</p:tagLst>
</file>

<file path=ppt/tags/tag2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5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81275fbf9827fe7ed7b05f2a49f4e450f60f9ae"/>
  <p:tag name="KSO_WM_NEWLAYOUT_GROUP_ID" val="layout_57"/>
  <p:tag name="KSO_WM_NEWLAYOUT_ID" val="slide_1d0412df4421f911"/>
</p:tagLst>
</file>

<file path=ppt/tags/tag255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UNIT_INDEX" val="1_1_1"/>
  <p:tag name="KSO_WM_UNIT_TYPE" val="l_h_i"/>
</p:tagLst>
</file>

<file path=ppt/tags/tag25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25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59.xml><?xml version="1.0" encoding="utf-8"?>
<p:tagLst xmlns:p="http://schemas.openxmlformats.org/presentationml/2006/main">
  <p:tag name="KSO_WM_FIGMA_DECORATION_INDEX" val="17_1"/>
  <p:tag name="$PH_EXT" val="2"/>
  <p:tag name="KSO_WM_BEAUTIFY_FLAG" val="#fgm#"/>
  <p:tag name="KSO_WM_DIAGRAM_GROUP_CODE" val="1"/>
  <p:tag name="KSO_WM_FIGMA_FLAG" val="#fgm#"/>
  <p:tag name="KSO_WM_UNIT_INDEX" val="1_2_1"/>
  <p:tag name="KSO_WM_UNIT_TYPE" val="l_h_i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2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6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63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UNIT_INDEX" val="1_3_1"/>
  <p:tag name="KSO_WM_UNIT_TYPE" val="l_h_i"/>
</p:tagLst>
</file>

<file path=ppt/tags/tag2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2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6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2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FIGMA_FLAG" val="#fgm#"/>
</p:tagLst>
</file>

<file path=ppt/tags/tag27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d534a6d2f301e7018687c7226dc65ff6c1b0dcc"/>
  <p:tag name="KSO_WM_NEWLAYOUT_GROUP_ID" val="layout_51"/>
  <p:tag name="KSO_WM_NEWLAYOUT_ID" val="slide_d63124f9e0382d2d"/>
</p:tagLst>
</file>

<file path=ppt/tags/tag27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272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UNIT_INDEX" val="1_1_1"/>
  <p:tag name="KSO_WM_UNIT_TYPE" val="l_h_i"/>
</p:tagLst>
</file>

<file path=ppt/tags/tag2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75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UNIT_INDEX" val="1_2_1"/>
  <p:tag name="KSO_WM_UNIT_TYPE" val="l_h_i"/>
</p:tagLst>
</file>

<file path=ppt/tags/tag27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78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UNIT_INDEX" val="1_3_1"/>
  <p:tag name="KSO_WM_UNIT_TYPE" val="l_h_i"/>
</p:tagLst>
</file>

<file path=ppt/tags/tag2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8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</p:tagLst>
</file>

<file path=ppt/tags/tag28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281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UNIT_INDEX" val="1_4_1"/>
  <p:tag name="KSO_WM_UNIT_TYPE" val="l_h_i"/>
</p:tagLst>
</file>

<file path=ppt/tags/tag28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28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</p:tagLst>
</file>

<file path=ppt/tags/tag2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1"/>
</p:tagLst>
</file>

<file path=ppt/tags/tag2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1"/>
</p:tagLst>
</file>

<file path=ppt/tags/tag2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89.xml><?xml version="1.0" encoding="utf-8"?>
<p:tagLst xmlns:p="http://schemas.openxmlformats.org/presentationml/2006/main">
  <p:tag name="KSO_WM_FIGMA_SLIDE_GROUP" val="1"/>
  <p:tag name="KSO_WM_TEMPLATE_SUBCATEGORY" val="29"/>
  <p:tag name="KSO_WM_TAG_VERSION" val="3.0"/>
  <p:tag name="KSO_WM_TEMPLATE_CATEGORY" val="custom"/>
  <p:tag name="KSO_WM_TEMPLATE_INDEX" val="40494641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c868635139ada9be"/>
  <p:tag name="KSO_WM_AITEMPLATE_STYLE_ID" val="69796643650"/>
</p:tagLst>
</file>

<file path=ppt/tags/tag291.xml><?xml version="1.0" encoding="utf-8"?>
<p:tagLst xmlns:p="http://schemas.openxmlformats.org/presentationml/2006/main">
  <p:tag name="KSO_WM_BEAUTIFY_FLAG" val="#wm#"/>
  <p:tag name="KSO_WM_UNIT_INDEX" val="1"/>
  <p:tag name="KSO_WM_UNIT_SUBTYPE" val="c"/>
  <p:tag name="KSO_WM_UNIT_TYPE" val="f"/>
  <p:tag name="KSO_WM_FIGMA_FLAG" val="#fgm#"/>
</p:tagLst>
</file>

<file path=ppt/tags/tag29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</p:tagLst>
</file>

<file path=ppt/tags/tag293.xml><?xml version="1.0" encoding="utf-8"?>
<p:tagLst xmlns:p="http://schemas.openxmlformats.org/presentationml/2006/main">
  <p:tag name="KSO_WM_BEAUTIFY_FLAG" val="#wm#"/>
  <p:tag name="KSO_WM_UNIT_INDEX" val="2"/>
  <p:tag name="KSO_WM_UNIT_SUBTYPE" val="b"/>
  <p:tag name="KSO_WM_UNIT_TYPE" val="f"/>
  <p:tag name="KSO_WM_FIGMA_FLAG" val="#fgm#"/>
</p:tagLst>
</file>

<file path=ppt/tags/tag294.xml><?xml version="1.0" encoding="utf-8"?>
<p:tagLst xmlns:p="http://schemas.openxmlformats.org/presentationml/2006/main">
  <p:tag name="KSO_WM_UNIT_BLOCK" val="0"/>
  <p:tag name="KSO_WM_UNIT_DEC_AREA_ID" val="0d065e6533e04c9aa6adcd6977d86c77"/>
  <p:tag name="KSO_WM_UNIT_DEFAULT_FONT" val="20;14;2"/>
  <p:tag name="KSO_WM_UNIT_SUBTYPE" val="e"/>
  <p:tag name="KSO_WM_UNIT_PRESET_TEXT" val="202X/10/14"/>
  <p:tag name="KSO_WM_UNIT_NOCLEAR" val="0"/>
  <p:tag name="KSO_WM_UNIT_VALUE" val="38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20553_1*f*1"/>
  <p:tag name="KSO_WM_TEMPLATE_CATEGORY" val="custom"/>
  <p:tag name="KSO_WM_TEMPLATE_INDEX" val="20220553"/>
  <p:tag name="KSO_WM_UNIT_LAYERLEVEL" val="1"/>
  <p:tag name="KSO_WM_TAG_VERSION" val="1.0"/>
  <p:tag name="KSO_WM_BEAUTIFY_FLAG" val="#wm#"/>
  <p:tag name="KSO_WM_CHIP_GROUPID" val="6172782254cda7cf43af41cf"/>
  <p:tag name="KSO_WM_CHIP_XID" val="6172782254cda7cf43af41cd"/>
  <p:tag name="KSO_WM_CHIP_FILLAREA_FILL_RULE" val="{&quot;fill_align&quot;:&quot;cm&quot;,&quot;fill_mode&quot;:&quot;adaptive&quot;,&quot;sacle_strategy&quot;:&quot;smart&quot;}"/>
  <p:tag name="KSO_WM_ASSEMBLE_CHIP_INDEX" val="046c645c481740d49ea12c5aa93767a8"/>
  <p:tag name="KSO_WM_UNIT_TEXT_FILL_FORE_SCHEMECOLOR_INDEX_BRIGHTNESS" val="0"/>
  <p:tag name="KSO_WM_UNIT_TEXT_FILL_FORE_SCHEMECOLOR_INDEX" val="14"/>
  <p:tag name="KSO_WM_UNIT_TEXT_FILL_TYPE" val="1"/>
</p:tagLst>
</file>

<file path=ppt/tags/tag295.xml><?xml version="1.0" encoding="utf-8"?>
<p:tagLst xmlns:p="http://schemas.openxmlformats.org/presentationml/2006/main">
  <p:tag name="KSO_WM_FIGMA_SLIDE_GROUP" val="1"/>
  <p:tag name="KSO_WM_SLIDE_ID" val="custom40494641_1"/>
  <p:tag name="KSO_WM_SLIDE_TYPE" val="title"/>
  <p:tag name="KSO_WM_TAG_VERSION" val="3.0"/>
  <p:tag name="KSO_WM_TEMPLATE_CATEGORY" val="custom"/>
  <p:tag name="KSO_WM_TEMPLATE_INDEX" val="40494641"/>
  <p:tag name="KSO_WM_TEMPLATE_SUBCATEGORY" val="29"/>
</p:tagLst>
</file>

<file path=ppt/tags/tag29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29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9abefbaa0e5af4ff3b3c4e49079cfbbc42e0ea5b"/>
  <p:tag name="KSO_WM_NEWLAYOUT_GROUP_ID" val="layout_1-5"/>
  <p:tag name="KSO_WM_NEWLAYOUT_ID" val="slide_61223ae7a7f7aefc"/>
</p:tagLst>
</file>

<file path=ppt/tags/tag298.xml><?xml version="1.0" encoding="utf-8"?>
<p:tagLst xmlns:p="http://schemas.openxmlformats.org/presentationml/2006/main">
  <p:tag name="KSO_WM_DIAGRAM_GROUP_CODE" val="1"/>
  <p:tag name="KSO_WM_BEAUTIFY_FLAG" val="#fgm#"/>
  <p:tag name="KSO_WM_UNIT_INDEX" val="1_1_1"/>
  <p:tag name="KSO_WM_UNIT_SUBTYPE" val="d"/>
  <p:tag name="KSO_WM_UNIT_TYPE" val="l_h_i"/>
  <p:tag name="KSO_WM_FIGMA_FLAG" val="#fgm#"/>
  <p:tag name="KSO_WM_UNIT_PRESET_TEXT" val="01"/>
  <p:tag name="KSO_WM_SLIDE_FIGMA_DIAGRAM" val="1"/>
</p:tagLst>
</file>

<file path=ppt/tags/tag299.xml><?xml version="1.0" encoding="utf-8"?>
<p:tagLst xmlns:p="http://schemas.openxmlformats.org/presentationml/2006/main">
  <p:tag name="$PH_EXT" val="2"/>
  <p:tag name="KSO_WM_DIAGRAM_GROUP_CODE" val="1"/>
  <p:tag name="KSO_WM_BEAUTIFY_FLAG" val="#fgm#"/>
  <p:tag name="KSO_WM_UNIT_INDEX" val="1_1_2"/>
  <p:tag name="KSO_WM_UNIT_TYPE" val="l_h_i"/>
  <p:tag name="KSO_WM_FIGMA_DECORATION_INDEX" val="25"/>
  <p:tag name="KSO_WM_FIGMA_FLAG" val="#fgm#"/>
  <p:tag name="KSO_WM_UNIT_PRESET_TEXT" val=" "/>
  <p:tag name="KSO_WM_SLIDE_FIGMA_DIAGRAM" val="1"/>
</p:tagLst>
</file>

<file path=ppt/tags/tag3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DIAGRAM_GROUP_CODE" val="1"/>
  <p:tag name="KSO_WM_BEAUTIFY_FLAG" val="#fgm#"/>
  <p:tag name="KSO_WM_UNIT_INDEX" val="1_1_1"/>
  <p:tag name="KSO_WM_UNIT_TYPE" val="l_h_a"/>
  <p:tag name="KSO_WM_FIGMA_FLAG" val="#fgm#"/>
  <p:tag name="KSO_WM_UNIT_PRESET_TEXT" val="单击此处添加项标题"/>
  <p:tag name="KSO_WM_SLIDE_FIGMA_DIAGRAM" val="1"/>
</p:tagLst>
</file>

<file path=ppt/tags/tag301.xml><?xml version="1.0" encoding="utf-8"?>
<p:tagLst xmlns:p="http://schemas.openxmlformats.org/presentationml/2006/main">
  <p:tag name="KSO_WM_DIAGRAM_GROUP_CODE" val="1"/>
  <p:tag name="KSO_WM_BEAUTIFY_FLAG" val="#fgm#"/>
  <p:tag name="KSO_WM_UNIT_INDEX" val="1_2_1"/>
  <p:tag name="KSO_WM_UNIT_SUBTYPE" val="d"/>
  <p:tag name="KSO_WM_UNIT_TYPE" val="l_h_i"/>
  <p:tag name="KSO_WM_FIGMA_FLAG" val="#fgm#"/>
  <p:tag name="KSO_WM_UNIT_PRESET_TEXT" val="02"/>
  <p:tag name="KSO_WM_SLIDE_FIGMA_DIAGRAM" val="1"/>
</p:tagLst>
</file>

<file path=ppt/tags/tag302.xml><?xml version="1.0" encoding="utf-8"?>
<p:tagLst xmlns:p="http://schemas.openxmlformats.org/presentationml/2006/main">
  <p:tag name="$PH_EXT" val="2"/>
  <p:tag name="KSO_WM_DIAGRAM_GROUP_CODE" val="1"/>
  <p:tag name="KSO_WM_BEAUTIFY_FLAG" val="#fgm#"/>
  <p:tag name="KSO_WM_UNIT_INDEX" val="1_2_2"/>
  <p:tag name="KSO_WM_UNIT_TYPE" val="l_h_i"/>
  <p:tag name="KSO_WM_FIGMA_DECORATION_INDEX" val="25_1"/>
  <p:tag name="KSO_WM_FIGMA_FLAG" val="#fgm#"/>
  <p:tag name="KSO_WM_UNIT_PRESET_TEXT" val=" "/>
  <p:tag name="KSO_WM_SLIDE_FIGMA_DIAGRAM" val="1"/>
</p:tagLst>
</file>

<file path=ppt/tags/tag303.xml><?xml version="1.0" encoding="utf-8"?>
<p:tagLst xmlns:p="http://schemas.openxmlformats.org/presentationml/2006/main">
  <p:tag name="KSO_WM_DIAGRAM_GROUP_CODE" val="1"/>
  <p:tag name="KSO_WM_BEAUTIFY_FLAG" val="#fgm#"/>
  <p:tag name="KSO_WM_UNIT_INDEX" val="1_2_1"/>
  <p:tag name="KSO_WM_UNIT_TYPE" val="l_h_a"/>
  <p:tag name="KSO_WM_FIGMA_FLAG" val="#fgm#"/>
  <p:tag name="KSO_WM_UNIT_PRESET_TEXT" val="单击此处添加项标题"/>
  <p:tag name="KSO_WM_SLIDE_FIGMA_DIAGRAM" val="1"/>
</p:tagLst>
</file>

<file path=ppt/tags/tag304.xml><?xml version="1.0" encoding="utf-8"?>
<p:tagLst xmlns:p="http://schemas.openxmlformats.org/presentationml/2006/main">
  <p:tag name="KSO_WM_DIAGRAM_GROUP_CODE" val="1"/>
  <p:tag name="KSO_WM_BEAUTIFY_FLAG" val="#fgm#"/>
  <p:tag name="KSO_WM_UNIT_INDEX" val="1_3_1"/>
  <p:tag name="KSO_WM_UNIT_SUBTYPE" val="d"/>
  <p:tag name="KSO_WM_UNIT_TYPE" val="l_h_i"/>
  <p:tag name="KSO_WM_FIGMA_FLAG" val="#fgm#"/>
  <p:tag name="KSO_WM_UNIT_PRESET_TEXT" val="03"/>
  <p:tag name="KSO_WM_SLIDE_FIGMA_DIAGRAM" val="1"/>
</p:tagLst>
</file>

<file path=ppt/tags/tag305.xml><?xml version="1.0" encoding="utf-8"?>
<p:tagLst xmlns:p="http://schemas.openxmlformats.org/presentationml/2006/main">
  <p:tag name="$PH_EXT" val="2"/>
  <p:tag name="KSO_WM_DIAGRAM_GROUP_CODE" val="1"/>
  <p:tag name="KSO_WM_BEAUTIFY_FLAG" val="#fgm#"/>
  <p:tag name="KSO_WM_UNIT_INDEX" val="1_3_2"/>
  <p:tag name="KSO_WM_UNIT_TYPE" val="l_h_i"/>
  <p:tag name="KSO_WM_FIGMA_DECORATION_INDEX" val="25"/>
  <p:tag name="KSO_WM_FIGMA_FLAG" val="#fgm#"/>
  <p:tag name="KSO_WM_UNIT_PRESET_TEXT" val=" "/>
  <p:tag name="KSO_WM_SLIDE_FIGMA_DIAGRAM" val="1"/>
</p:tagLst>
</file>

<file path=ppt/tags/tag306.xml><?xml version="1.0" encoding="utf-8"?>
<p:tagLst xmlns:p="http://schemas.openxmlformats.org/presentationml/2006/main">
  <p:tag name="KSO_WM_DIAGRAM_GROUP_CODE" val="1"/>
  <p:tag name="KSO_WM_BEAUTIFY_FLAG" val="#fgm#"/>
  <p:tag name="KSO_WM_UNIT_INDEX" val="1_3_1"/>
  <p:tag name="KSO_WM_UNIT_TYPE" val="l_h_a"/>
  <p:tag name="KSO_WM_FIGMA_FLAG" val="#fgm#"/>
  <p:tag name="KSO_WM_UNIT_PRESET_TEXT" val="单击此处添加项标题"/>
  <p:tag name="KSO_WM_SLIDE_FIGMA_DIAGRAM" val="1"/>
</p:tagLst>
</file>

<file path=ppt/tags/tag307.xml><?xml version="1.0" encoding="utf-8"?>
<p:tagLst xmlns:p="http://schemas.openxmlformats.org/presentationml/2006/main">
  <p:tag name="KSO_WM_DIAGRAM_GROUP_CODE" val="1"/>
  <p:tag name="KSO_WM_BEAUTIFY_FLAG" val="#fgm#"/>
  <p:tag name="KSO_WM_UNIT_INDEX" val="1_4_1"/>
  <p:tag name="KSO_WM_UNIT_SUBTYPE" val="d"/>
  <p:tag name="KSO_WM_UNIT_TYPE" val="l_h_i"/>
  <p:tag name="KSO_WM_FIGMA_FLAG" val="#fgm#"/>
  <p:tag name="KSO_WM_UNIT_PRESET_TEXT" val="04"/>
  <p:tag name="KSO_WM_SLIDE_FIGMA_DIAGRAM" val="1"/>
</p:tagLst>
</file>

<file path=ppt/tags/tag308.xml><?xml version="1.0" encoding="utf-8"?>
<p:tagLst xmlns:p="http://schemas.openxmlformats.org/presentationml/2006/main">
  <p:tag name="$PH_EXT" val="2"/>
  <p:tag name="KSO_WM_DIAGRAM_GROUP_CODE" val="1"/>
  <p:tag name="KSO_WM_BEAUTIFY_FLAG" val="#fgm#"/>
  <p:tag name="KSO_WM_UNIT_INDEX" val="1_4_2"/>
  <p:tag name="KSO_WM_UNIT_TYPE" val="l_h_i"/>
  <p:tag name="KSO_WM_FIGMA_DECORATION_INDEX" val="25_1"/>
  <p:tag name="KSO_WM_FIGMA_FLAG" val="#fgm#"/>
  <p:tag name="KSO_WM_UNIT_PRESET_TEXT" val=" "/>
  <p:tag name="KSO_WM_SLIDE_FIGMA_DIAGRAM" val="1"/>
</p:tagLst>
</file>

<file path=ppt/tags/tag309.xml><?xml version="1.0" encoding="utf-8"?>
<p:tagLst xmlns:p="http://schemas.openxmlformats.org/presentationml/2006/main">
  <p:tag name="KSO_WM_DIAGRAM_GROUP_CODE" val="1"/>
  <p:tag name="KSO_WM_BEAUTIFY_FLAG" val="#fgm#"/>
  <p:tag name="KSO_WM_UNIT_INDEX" val="1_4_1"/>
  <p:tag name="KSO_WM_UNIT_TYPE" val="l_h_a"/>
  <p:tag name="KSO_WM_FIGMA_FLAG" val="#fgm#"/>
  <p:tag name="KSO_WM_UNIT_PRESET_TEXT" val="单击此处添加项标题"/>
  <p:tag name="KSO_WM_SLIDE_FIGMA_DIAGRAM" val="1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BEAUTIFY_FLAG" val="#wm#"/>
  <p:tag name="KSO_WM_TEMPLATE_CATEGORY" val="custom"/>
  <p:tag name="KSO_WM_TEMPLATE_INDEX" val="40494641"/>
  <p:tag name="KSO_WM_SLIDE_CONTENT_ORIENTATION" val=""/>
  <p:tag name="KSO_WM_SLIDE_HAS_MASK" val="0"/>
  <p:tag name="KSO_WM_SLIDE_ITEM_CNT" val="4"/>
  <p:tag name="KSO_WM_SLIDE_TYPE" val="contents"/>
  <p:tag name="KSO_WM_TEMPLATE_SUBCATEGORY" val="29"/>
  <p:tag name="KSO_WM_TEMPLATE_FIGMA_ID" val="69796643650"/>
  <p:tag name="KSO_WM_TEMPLATE_SLIDE_ID" val="slide_61223ae7a7f7aefc"/>
</p:tagLst>
</file>

<file path=ppt/tags/tag311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FIGMA_FLAG" val="#fgm#"/>
</p:tagLst>
</file>

<file path=ppt/tags/tag31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</p:tagLst>
</file>

<file path=ppt/tags/tag313.xml><?xml version="1.0" encoding="utf-8"?>
<p:tagLst xmlns:p="http://schemas.openxmlformats.org/presentationml/2006/main">
  <p:tag name="KSO_WM_BEAUTIFY_FLAG" val="#wm#"/>
  <p:tag name="KSO_WM_TEMPLATE_CATEGORY" val="custom"/>
  <p:tag name="KSO_WM_TEMPLATE_INDEX" val="40494641"/>
  <p:tag name="KSO_WM_FIGMA_SLIDE_GROUP" val="1"/>
  <p:tag name="KSO_WM_SLIDE_ID" val="custom40494641_3"/>
  <p:tag name="KSO_WM_SLIDE_TYPE" val="sectionTitle"/>
  <p:tag name="KSO_WM_TAG_VERSION" val="3.0"/>
  <p:tag name="KSO_WM_TEMPLATE_SUBCATEGORY" val="29"/>
</p:tagLst>
</file>

<file path=ppt/tags/tag31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f4b170f36a33ab0425f68615eb3bd24bb342a2ce"/>
  <p:tag name="KSO_WM_NEWLAYOUT_GROUP_ID" val="layout_34"/>
  <p:tag name="KSO_WM_NEWLAYOUT_ID" val="slide_a31d5fa52b571dd3"/>
  <p:tag name="KSO_WM_UNIT_PRESET_TEXT" val="单击此处添加标题"/>
</p:tagLst>
</file>

<file path=ppt/tags/tag315.xml><?xml version="1.0" encoding="utf-8"?>
<p:tagLst xmlns:p="http://schemas.openxmlformats.org/presentationml/2006/main">
  <p:tag name="KSO_WM_DIAGRAM_GROUP_CODE" val="1"/>
  <p:tag name="KSO_WM_BEAUTIFY_FLAG" val="#fgm#"/>
  <p:tag name="KSO_WM_UNIT_INDEX" val="1_1_1"/>
  <p:tag name="KSO_WM_UNIT_TYPE" val="l_h_d"/>
  <p:tag name="KSO_WM_FIGMA_FLAG" val="#fgm#"/>
  <p:tag name="MH_PIC_SOURCE_TYPE" val="generate_slide_ai*{&quot;ai_type&quot;:&quot;generate_ppt&quot;,&quot;id&quot;:&quot;VCG41N1511002685&quot;}*auto_galley_ai_*1752835759896_31.182_7670c30305e6-slide-3"/>
</p:tagLst>
</file>

<file path=ppt/tags/tag316.xml><?xml version="1.0" encoding="utf-8"?>
<p:tagLst xmlns:p="http://schemas.openxmlformats.org/presentationml/2006/main">
  <p:tag name="KSO_WM_DIAGRAM_GROUP_CODE" val="1"/>
  <p:tag name="KSO_WM_BEAUTIFY_FLAG" val="#fgm#"/>
  <p:tag name="KSO_WM_UNIT_INDEX" val="1_1_1"/>
  <p:tag name="KSO_WM_UNIT_TYPE" val="l_h_a"/>
  <p:tag name="KSO_WM_FIGMA_FLAG" val="#fgm#"/>
  <p:tag name="KSO_WM_UNIT_PRESET_TEXT" val="单击此处添加项标题"/>
</p:tagLst>
</file>

<file path=ppt/tags/tag317.xml><?xml version="1.0" encoding="utf-8"?>
<p:tagLst xmlns:p="http://schemas.openxmlformats.org/presentationml/2006/main">
  <p:tag name="KSO_WM_DIAGRAM_GROUP_CODE" val="1"/>
  <p:tag name="KSO_WM_BEAUTIFY_FLAG" val="#fgm#"/>
  <p:tag name="KSO_WM_UNIT_INDEX" val="1_1_1"/>
  <p:tag name="KSO_WM_UNIT_TYPE" val="l_h_f"/>
  <p:tag name="KSO_WM_FIGMA_FLAG" val="#fgm#"/>
  <p:tag name="KSO_WM_UNIT_PRESET_TEXT" val="单击此处添加项正文"/>
</p:tagLst>
</file>

<file path=ppt/tags/tag318.xml><?xml version="1.0" encoding="utf-8"?>
<p:tagLst xmlns:p="http://schemas.openxmlformats.org/presentationml/2006/main">
  <p:tag name="KSO_WM_DIAGRAM_GROUP_CODE" val="1"/>
  <p:tag name="KSO_WM_BEAUTIFY_FLAG" val="#fgm#"/>
  <p:tag name="KSO_WM_UNIT_INDEX" val="1_2_1"/>
  <p:tag name="KSO_WM_UNIT_TYPE" val="l_h_d"/>
  <p:tag name="KSO_WM_FIGMA_FLAG" val="#fgm#"/>
  <p:tag name="MH_PIC_SOURCE_TYPE" val="generate_slide_ai*{&quot;ai_type&quot;:&quot;generate_ppt&quot;,&quot;id&quot;:&quot;VCG211257002221&quot;}*auto_galley_ai_*1752835759896_31.182_7670c30305e6-slide-3"/>
</p:tagLst>
</file>

<file path=ppt/tags/tag319.xml><?xml version="1.0" encoding="utf-8"?>
<p:tagLst xmlns:p="http://schemas.openxmlformats.org/presentationml/2006/main">
  <p:tag name="KSO_WM_DIAGRAM_GROUP_CODE" val="1"/>
  <p:tag name="KSO_WM_BEAUTIFY_FLAG" val="#fgm#"/>
  <p:tag name="KSO_WM_UNIT_INDEX" val="1_2_1"/>
  <p:tag name="KSO_WM_UNIT_TYPE" val="l_h_a"/>
  <p:tag name="KSO_WM_FIGMA_FLAG" val="#fgm#"/>
  <p:tag name="KSO_WM_UNIT_PRESET_TEXT" val="单击此处添加项标题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DIAGRAM_GROUP_CODE" val="1"/>
  <p:tag name="KSO_WM_BEAUTIFY_FLAG" val="#fgm#"/>
  <p:tag name="KSO_WM_UNIT_INDEX" val="1_2_1"/>
  <p:tag name="KSO_WM_UNIT_TYPE" val="l_h_f"/>
  <p:tag name="KSO_WM_FIGMA_FLAG" val="#fgm#"/>
  <p:tag name="KSO_WM_UNIT_PRESET_TEXT" val="单击此处添加项正文"/>
</p:tagLst>
</file>

<file path=ppt/tags/tag321.xml><?xml version="1.0" encoding="utf-8"?>
<p:tagLst xmlns:p="http://schemas.openxmlformats.org/presentationml/2006/main">
  <p:tag name="KSO_WM_DIAGRAM_GROUP_CODE" val="1"/>
  <p:tag name="KSO_WM_BEAUTIFY_FLAG" val="#fgm#"/>
  <p:tag name="KSO_WM_UNIT_INDEX" val="1_3_1"/>
  <p:tag name="KSO_WM_UNIT_TYPE" val="l_h_d"/>
  <p:tag name="KSO_WM_FIGMA_FLAG" val="#fgm#"/>
  <p:tag name="MH_PIC_SOURCE_TYPE" val="generate_slide_ai*{&quot;ai_type&quot;:&quot;generate_ppt&quot;,&quot;id&quot;:&quot;VCG41N1406536962&quot;}*auto_galley_ai_*1752835759896_31.182_7670c30305e6-slide-3"/>
</p:tagLst>
</file>

<file path=ppt/tags/tag322.xml><?xml version="1.0" encoding="utf-8"?>
<p:tagLst xmlns:p="http://schemas.openxmlformats.org/presentationml/2006/main">
  <p:tag name="KSO_WM_DIAGRAM_GROUP_CODE" val="1"/>
  <p:tag name="KSO_WM_BEAUTIFY_FLAG" val="#fgm#"/>
  <p:tag name="KSO_WM_UNIT_INDEX" val="1_3_1"/>
  <p:tag name="KSO_WM_UNIT_TYPE" val="l_h_a"/>
  <p:tag name="KSO_WM_FIGMA_FLAG" val="#fgm#"/>
  <p:tag name="KSO_WM_UNIT_PRESET_TEXT" val="单击此处添加项标题"/>
</p:tagLst>
</file>

<file path=ppt/tags/tag323.xml><?xml version="1.0" encoding="utf-8"?>
<p:tagLst xmlns:p="http://schemas.openxmlformats.org/presentationml/2006/main">
  <p:tag name="KSO_WM_DIAGRAM_GROUP_CODE" val="1"/>
  <p:tag name="KSO_WM_BEAUTIFY_FLAG" val="#fgm#"/>
  <p:tag name="KSO_WM_UNIT_INDEX" val="1_3_1"/>
  <p:tag name="KSO_WM_UNIT_TYPE" val="l_h_f"/>
  <p:tag name="KSO_WM_FIGMA_FLAG" val="#fgm#"/>
  <p:tag name="KSO_WM_UNIT_PRESET_TEXT" val="单击此处添加项正文"/>
</p:tagLst>
</file>

<file path=ppt/tags/tag324.xml><?xml version="1.0" encoding="utf-8"?>
<p:tagLst xmlns:p="http://schemas.openxmlformats.org/presentationml/2006/main">
  <p:tag name="KSO_WM_BEAUTIFY_FLAG" val="#wm#"/>
  <p:tag name="KSO_WM_TEMPLATE_CATEGORY" val="custom"/>
  <p:tag name="KSO_WM_TEMPLATE_INDEX" val="40494641"/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TEMPLATE_FIGMA_ID" val="69796643650"/>
  <p:tag name="KSO_WM_TEMPLATE_SLIDE_ID" val="slide_a31d5fa52b571dd3"/>
</p:tagLst>
</file>

<file path=ppt/tags/tag32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b7cf3e6313165b92bf3de1ab2ea130107391b05"/>
  <p:tag name="KSO_WM_NEWLAYOUT_GROUP_ID" val="layout_6"/>
  <p:tag name="KSO_WM_NEWLAYOUT_ID" val="slide_2ad8094139643a7a"/>
  <p:tag name="KSO_WM_UNIT_PRESET_TEXT" val="单击此处添加标题"/>
</p:tagLst>
</file>

<file path=ppt/tags/tag32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ai_type&quot;:&quot;generate_ppt&quot;,&quot;id&quot;:&quot;VCG211429219922&quot;}*auto_galley_ai_*1752835759896_31.182_7670c30305e6-slide-4"/>
</p:tagLst>
</file>

<file path=ppt/tags/tag327.xml><?xml version="1.0" encoding="utf-8"?>
<p:tagLst xmlns:p="http://schemas.openxmlformats.org/presentationml/2006/main">
  <p:tag name="$PH_EXT" val="2"/>
  <p:tag name="KSO_WM_DIAGRAM_GROUP_CODE" val="1"/>
  <p:tag name="KSO_WM_BEAUTIFY_FLAG" val="#fgm#"/>
  <p:tag name="KSO_WM_UNIT_INDEX" val="1_1_1"/>
  <p:tag name="KSO_WM_UNIT_TYPE" val="l_h_i"/>
  <p:tag name="KSO_WM_FIGMA_DECORATION_INDEX" val="19"/>
  <p:tag name="KSO_WM_FIGMA_FLAG" val="#fgm#"/>
  <p:tag name="KSO_WM_UNIT_PRESET_TEXT" val=" "/>
</p:tagLst>
</file>

<file path=ppt/tags/tag328.xml><?xml version="1.0" encoding="utf-8"?>
<p:tagLst xmlns:p="http://schemas.openxmlformats.org/presentationml/2006/main">
  <p:tag name="KSO_WM_DIAGRAM_GROUP_CODE" val="1"/>
  <p:tag name="KSO_WM_BEAUTIFY_FLAG" val="#fgm#"/>
  <p:tag name="KSO_WM_UNIT_INDEX" val="1_1_1"/>
  <p:tag name="KSO_WM_UNIT_TYPE" val="l_h_a"/>
  <p:tag name="KSO_WM_FIGMA_FLAG" val="#fgm#"/>
  <p:tag name="KSO_WM_UNIT_PRESET_TEXT" val="单击此处添加项标题"/>
</p:tagLst>
</file>

<file path=ppt/tags/tag329.xml><?xml version="1.0" encoding="utf-8"?>
<p:tagLst xmlns:p="http://schemas.openxmlformats.org/presentationml/2006/main">
  <p:tag name="KSO_WM_DIAGRAM_GROUP_CODE" val="1"/>
  <p:tag name="KSO_WM_BEAUTIFY_FLAG" val="#fgm#"/>
  <p:tag name="KSO_WM_UNIT_INDEX" val="1_1_1"/>
  <p:tag name="KSO_WM_UNIT_TYPE" val="l_h_f"/>
  <p:tag name="KSO_WM_FIGMA_FLAG" val="#fgm#"/>
  <p:tag name="KSO_WM_UNIT_PRESET_TEXT" val="单击此处添加项正文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$PH_EXT" val="2"/>
  <p:tag name="KSO_WM_DIAGRAM_GROUP_CODE" val="1"/>
  <p:tag name="KSO_WM_BEAUTIFY_FLAG" val="#fgm#"/>
  <p:tag name="KSO_WM_UNIT_INDEX" val="1_2_1"/>
  <p:tag name="KSO_WM_UNIT_TYPE" val="l_h_i"/>
  <p:tag name="KSO_WM_FIGMA_DECORATION_INDEX" val="19_1"/>
  <p:tag name="KSO_WM_FIGMA_FLAG" val="#fgm#"/>
  <p:tag name="KSO_WM_UNIT_PRESET_TEXT" val=" "/>
</p:tagLst>
</file>

<file path=ppt/tags/tag331.xml><?xml version="1.0" encoding="utf-8"?>
<p:tagLst xmlns:p="http://schemas.openxmlformats.org/presentationml/2006/main">
  <p:tag name="KSO_WM_DIAGRAM_GROUP_CODE" val="1"/>
  <p:tag name="KSO_WM_BEAUTIFY_FLAG" val="#fgm#"/>
  <p:tag name="KSO_WM_UNIT_INDEX" val="1_2_1"/>
  <p:tag name="KSO_WM_UNIT_TYPE" val="l_h_a"/>
  <p:tag name="KSO_WM_FIGMA_FLAG" val="#fgm#"/>
  <p:tag name="KSO_WM_UNIT_PRESET_TEXT" val="单击此处添加项标题"/>
</p:tagLst>
</file>

<file path=ppt/tags/tag332.xml><?xml version="1.0" encoding="utf-8"?>
<p:tagLst xmlns:p="http://schemas.openxmlformats.org/presentationml/2006/main">
  <p:tag name="KSO_WM_DIAGRAM_GROUP_CODE" val="1"/>
  <p:tag name="KSO_WM_BEAUTIFY_FLAG" val="#fgm#"/>
  <p:tag name="KSO_WM_UNIT_INDEX" val="1_2_1"/>
  <p:tag name="KSO_WM_UNIT_TYPE" val="l_h_f"/>
  <p:tag name="KSO_WM_FIGMA_FLAG" val="#fgm#"/>
  <p:tag name="KSO_WM_UNIT_PRESET_TEXT" val="单击此处添加项正文"/>
</p:tagLst>
</file>

<file path=ppt/tags/tag333.xml><?xml version="1.0" encoding="utf-8"?>
<p:tagLst xmlns:p="http://schemas.openxmlformats.org/presentationml/2006/main">
  <p:tag name="KSO_WM_BEAUTIFY_FLAG" val="#wm#"/>
  <p:tag name="KSO_WM_TEMPLATE_CATEGORY" val="custom"/>
  <p:tag name="KSO_WM_TEMPLATE_INDEX" val="40494641"/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TEMPLATE_FIGMA_ID" val="69796643650"/>
  <p:tag name="KSO_WM_TEMPLATE_SLIDE_ID" val="slide_2ad8094139643a7a"/>
</p:tagLst>
</file>

<file path=ppt/tags/tag334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FIGMA_FLAG" val="#fgm#"/>
</p:tagLst>
</file>

<file path=ppt/tags/tag335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</p:tagLst>
</file>

<file path=ppt/tags/tag336.xml><?xml version="1.0" encoding="utf-8"?>
<p:tagLst xmlns:p="http://schemas.openxmlformats.org/presentationml/2006/main">
  <p:tag name="KSO_WM_BEAUTIFY_FLAG" val="#wm#"/>
  <p:tag name="KSO_WM_TEMPLATE_CATEGORY" val="custom"/>
  <p:tag name="KSO_WM_TEMPLATE_INDEX" val="40494641"/>
  <p:tag name="KSO_WM_FIGMA_SLIDE_GROUP" val="1"/>
  <p:tag name="KSO_WM_SLIDE_ID" val="custom40494641_3"/>
  <p:tag name="KSO_WM_SLIDE_TYPE" val="sectionTitle"/>
  <p:tag name="KSO_WM_TAG_VERSION" val="3.0"/>
  <p:tag name="KSO_WM_TEMPLATE_SUBCATEGORY" val="29"/>
</p:tagLst>
</file>

<file path=ppt/tags/tag33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84b66340079fcae4de6cb461eddf378900753ba"/>
  <p:tag name="KSO_WM_NEWLAYOUT_GROUP_ID" val="layout_65"/>
  <p:tag name="KSO_WM_NEWLAYOUT_ID" val="slide_e290ba90fc0e4252"/>
  <p:tag name="KSO_WM_UNIT_PRESET_TEXT" val="单击此处添加标题"/>
</p:tagLst>
</file>

<file path=ppt/tags/tag33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7/8334a42d-49c7-405c-b31f-2c78ce53c559.jpg?Expires=1784371771&amp;AWSAccessKeyId=AKLT9NSy7kh8TIS1UzNqLRY2&amp;Signature=VovHrzLVrlZofhvpxXIrbU3jFj4%3D&quot;}*auto_qingqiu_ai_*1752835759896_31.182_7670c30305e6-slide-6"/>
</p:tagLst>
</file>

<file path=ppt/tags/tag339.xml><?xml version="1.0" encoding="utf-8"?>
<p:tagLst xmlns:p="http://schemas.openxmlformats.org/presentationml/2006/main">
  <p:tag name="KSO_WM_DIAGRAM_GROUP_CODE" val="1"/>
  <p:tag name="KSO_WM_BEAUTIFY_FLAG" val="#fgm#"/>
  <p:tag name="KSO_WM_UNIT_INDEX" val="1_1_1"/>
  <p:tag name="KSO_WM_UNIT_TYPE" val="l_h_a"/>
  <p:tag name="KSO_WM_FIGMA_FLAG" val="#fgm#"/>
  <p:tag name="KSO_WM_UNIT_PRESET_TEXT" val="项标题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DIAGRAM_GROUP_CODE" val="1"/>
  <p:tag name="KSO_WM_BEAUTIFY_FLAG" val="#fgm#"/>
  <p:tag name="KSO_WM_UNIT_INDEX" val="1_1_1"/>
  <p:tag name="KSO_WM_UNIT_TYPE" val="l_h_f"/>
  <p:tag name="KSO_WM_FIGMA_FLAG" val="#fgm#"/>
  <p:tag name="KSO_WM_UNIT_PRESET_TEXT" val="单击此处添加项正文"/>
</p:tagLst>
</file>

<file path=ppt/tags/tag341.xml><?xml version="1.0" encoding="utf-8"?>
<p:tagLst xmlns:p="http://schemas.openxmlformats.org/presentationml/2006/main">
  <p:tag name="KSO_WM_DIAGRAM_GROUP_CODE" val="1"/>
  <p:tag name="KSO_WM_BEAUTIFY_FLAG" val="#fgm#"/>
  <p:tag name="KSO_WM_UNIT_INDEX" val="1_2_1"/>
  <p:tag name="KSO_WM_UNIT_TYPE" val="l_h_a"/>
  <p:tag name="KSO_WM_FIGMA_FLAG" val="#fgm#"/>
  <p:tag name="KSO_WM_UNIT_PRESET_TEXT" val="项标题"/>
</p:tagLst>
</file>

<file path=ppt/tags/tag342.xml><?xml version="1.0" encoding="utf-8"?>
<p:tagLst xmlns:p="http://schemas.openxmlformats.org/presentationml/2006/main">
  <p:tag name="KSO_WM_DIAGRAM_GROUP_CODE" val="1"/>
  <p:tag name="KSO_WM_BEAUTIFY_FLAG" val="#fgm#"/>
  <p:tag name="KSO_WM_UNIT_INDEX" val="1_2_1"/>
  <p:tag name="KSO_WM_UNIT_TYPE" val="l_h_f"/>
  <p:tag name="KSO_WM_FIGMA_FLAG" val="#fgm#"/>
  <p:tag name="KSO_WM_UNIT_PRESET_TEXT" val="单击此处添加项正文"/>
</p:tagLst>
</file>

<file path=ppt/tags/tag343.xml><?xml version="1.0" encoding="utf-8"?>
<p:tagLst xmlns:p="http://schemas.openxmlformats.org/presentationml/2006/main">
  <p:tag name="KSO_WM_DIAGRAM_GROUP_CODE" val="1"/>
  <p:tag name="KSO_WM_BEAUTIFY_FLAG" val="#fgm#"/>
  <p:tag name="KSO_WM_UNIT_INDEX" val="1_3_1"/>
  <p:tag name="KSO_WM_UNIT_TYPE" val="l_h_a"/>
  <p:tag name="KSO_WM_FIGMA_FLAG" val="#fgm#"/>
  <p:tag name="KSO_WM_UNIT_PRESET_TEXT" val="项标题"/>
</p:tagLst>
</file>

<file path=ppt/tags/tag344.xml><?xml version="1.0" encoding="utf-8"?>
<p:tagLst xmlns:p="http://schemas.openxmlformats.org/presentationml/2006/main">
  <p:tag name="KSO_WM_DIAGRAM_GROUP_CODE" val="1"/>
  <p:tag name="KSO_WM_BEAUTIFY_FLAG" val="#fgm#"/>
  <p:tag name="KSO_WM_UNIT_INDEX" val="1_3_1"/>
  <p:tag name="KSO_WM_UNIT_TYPE" val="l_h_f"/>
  <p:tag name="KSO_WM_FIGMA_FLAG" val="#fgm#"/>
  <p:tag name="KSO_WM_UNIT_PRESET_TEXT" val="单击此处添加项正文"/>
</p:tagLst>
</file>

<file path=ppt/tags/tag345.xml><?xml version="1.0" encoding="utf-8"?>
<p:tagLst xmlns:p="http://schemas.openxmlformats.org/presentationml/2006/main">
  <p:tag name="KSO_WM_DIAGRAM_GROUP_CODE" val="1"/>
  <p:tag name="KSO_WM_BEAUTIFY_FLAG" val="#fgm#"/>
  <p:tag name="KSO_WM_UNIT_INDEX" val="1_4_1"/>
  <p:tag name="KSO_WM_UNIT_TYPE" val="l_h_a"/>
  <p:tag name="KSO_WM_FIGMA_FLAG" val="#fgm#"/>
  <p:tag name="KSO_WM_UNIT_PRESET_TEXT" val="项标题"/>
</p:tagLst>
</file>

<file path=ppt/tags/tag346.xml><?xml version="1.0" encoding="utf-8"?>
<p:tagLst xmlns:p="http://schemas.openxmlformats.org/presentationml/2006/main">
  <p:tag name="KSO_WM_DIAGRAM_GROUP_CODE" val="1"/>
  <p:tag name="KSO_WM_BEAUTIFY_FLAG" val="#fgm#"/>
  <p:tag name="KSO_WM_UNIT_INDEX" val="1_4_1"/>
  <p:tag name="KSO_WM_UNIT_TYPE" val="l_h_f"/>
  <p:tag name="KSO_WM_FIGMA_FLAG" val="#fgm#"/>
  <p:tag name="KSO_WM_UNIT_PRESET_TEXT" val="单击此处添加项正文"/>
</p:tagLst>
</file>

<file path=ppt/tags/tag347.xml><?xml version="1.0" encoding="utf-8"?>
<p:tagLst xmlns:p="http://schemas.openxmlformats.org/presentationml/2006/main">
  <p:tag name="KSO_WM_BEAUTIFY_FLAG" val="#wm#"/>
  <p:tag name="KSO_WM_TEMPLATE_CATEGORY" val="custom"/>
  <p:tag name="KSO_WM_TEMPLATE_INDEX" val="40494641"/>
  <p:tag name="KSO_WM_SLIDE_CONTENT_ORIENTATION" val=""/>
  <p:tag name="KSO_WM_SLIDE_HAS_MASK" val="0"/>
  <p:tag name="KSO_WM_SLIDE_ITEM_CNT" val="4"/>
  <p:tag name="KSO_WM_SLIDE_TYPE" val="text"/>
  <p:tag name="KSO_WM_TEMPLATE_SUBCATEGORY" val="29"/>
  <p:tag name="KSO_WM_TEMPLATE_FIGMA_ID" val="69796643650"/>
  <p:tag name="KSO_WM_TEMPLATE_SLIDE_ID" val="slide_e290ba90fc0e4252"/>
</p:tagLst>
</file>

<file path=ppt/tags/tag34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34fbc51e0102b3b3a4947be9a979d05dcd88f82"/>
  <p:tag name="KSO_WM_NEWLAYOUT_GROUP_ID" val="layout_60"/>
  <p:tag name="KSO_WM_NEWLAYOUT_ID" val="slide_92e718e35737f8af"/>
  <p:tag name="KSO_WM_UNIT_PRESET_TEXT" val="单击此处添加标题"/>
</p:tagLst>
</file>

<file path=ppt/tags/tag34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ai_type&quot;:&quot;generate_ppt&quot;,&quot;id&quot;:&quot;VCG41N1569377263&quot;}*auto_galley_ai_*1752835759896_31.182_7670c30305e6-slide-7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$PH_EXT" val="2"/>
  <p:tag name="KSO_WM_FIGMA_DECORATION_INDEX" val="18_contentModel"/>
  <p:tag name="KSO_WM_BEAUTIFY_FLAG" val="#fgm#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UNIT_INDEX" val="1_1"/>
  <p:tag name="KSO_WM_UNIT_TYPE" val="l_i"/>
  <p:tag name="KSO_WM_UNIT_PRESET_TEXT" val=" "/>
</p:tagLst>
</file>

<file path=ppt/tags/tag351.xml><?xml version="1.0" encoding="utf-8"?>
<p:tagLst xmlns:p="http://schemas.openxmlformats.org/presentationml/2006/main">
  <p:tag name="KSO_WM_DIAGRAM_GROUP_CODE" val="1"/>
  <p:tag name="KSO_WM_BEAUTIFY_FLAG" val="#fgm#"/>
  <p:tag name="KSO_WM_UNIT_INDEX" val="1_1_1"/>
  <p:tag name="KSO_WM_UNIT_TYPE" val="l_h_a"/>
  <p:tag name="KSO_WM_FIGMA_FLAG" val="#fgm#"/>
  <p:tag name="KSO_WM_UNIT_PRESET_TEXT" val="单击此处添加项标题"/>
</p:tagLst>
</file>

<file path=ppt/tags/tag352.xml><?xml version="1.0" encoding="utf-8"?>
<p:tagLst xmlns:p="http://schemas.openxmlformats.org/presentationml/2006/main">
  <p:tag name="KSO_WM_DIAGRAM_GROUP_CODE" val="1"/>
  <p:tag name="KSO_WM_BEAUTIFY_FLAG" val="#fgm#"/>
  <p:tag name="KSO_WM_UNIT_INDEX" val="1_1_1"/>
  <p:tag name="KSO_WM_UNIT_TYPE" val="l_h_f"/>
  <p:tag name="KSO_WM_FIGMA_FLAG" val="#fgm#"/>
  <p:tag name="KSO_WM_UNIT_PRESET_TEXT" val="单击此处添加项正文"/>
</p:tagLst>
</file>

<file path=ppt/tags/tag353.xml><?xml version="1.0" encoding="utf-8"?>
<p:tagLst xmlns:p="http://schemas.openxmlformats.org/presentationml/2006/main">
  <p:tag name="KSO_WM_DIAGRAM_GROUP_CODE" val="1"/>
  <p:tag name="KSO_WM_BEAUTIFY_FLAG" val="#fgm#"/>
  <p:tag name="KSO_WM_UNIT_INDEX" val="1_2_1"/>
  <p:tag name="KSO_WM_UNIT_TYPE" val="l_h_a"/>
  <p:tag name="KSO_WM_FIGMA_FLAG" val="#fgm#"/>
  <p:tag name="KSO_WM_UNIT_PRESET_TEXT" val="单击此处添加项标题"/>
</p:tagLst>
</file>

<file path=ppt/tags/tag354.xml><?xml version="1.0" encoding="utf-8"?>
<p:tagLst xmlns:p="http://schemas.openxmlformats.org/presentationml/2006/main">
  <p:tag name="KSO_WM_DIAGRAM_GROUP_CODE" val="1"/>
  <p:tag name="KSO_WM_BEAUTIFY_FLAG" val="#fgm#"/>
  <p:tag name="KSO_WM_UNIT_INDEX" val="1_2_1"/>
  <p:tag name="KSO_WM_UNIT_TYPE" val="l_h_f"/>
  <p:tag name="KSO_WM_FIGMA_FLAG" val="#fgm#"/>
  <p:tag name="KSO_WM_UNIT_PRESET_TEXT" val="单击此处添加项正文"/>
</p:tagLst>
</file>

<file path=ppt/tags/tag355.xml><?xml version="1.0" encoding="utf-8"?>
<p:tagLst xmlns:p="http://schemas.openxmlformats.org/presentationml/2006/main">
  <p:tag name="KSO_WM_BEAUTIFY_FLAG" val="#wm#"/>
  <p:tag name="KSO_WM_TEMPLATE_CATEGORY" val="custom"/>
  <p:tag name="KSO_WM_TEMPLATE_INDEX" val="40494641"/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TEMPLATE_FIGMA_ID" val="69796643650"/>
  <p:tag name="KSO_WM_TEMPLATE_SLIDE_ID" val="slide_92e718e35737f8af"/>
</p:tagLst>
</file>

<file path=ppt/tags/tag35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b69dffd0c0f46d5c2341c32ac1780086143dbf7"/>
  <p:tag name="KSO_WM_NEWLAYOUT_GROUP_ID" val="layout_26"/>
  <p:tag name="KSO_WM_NEWLAYOUT_ID" val="slide_e3c93414deaf5687"/>
  <p:tag name="KSO_WM_UNIT_PRESET_TEXT" val="单击此处添加标题"/>
</p:tagLst>
</file>

<file path=ppt/tags/tag357.xml><?xml version="1.0" encoding="utf-8"?>
<p:tagLst xmlns:p="http://schemas.openxmlformats.org/presentationml/2006/main">
  <p:tag name="$PH_EXT" val="2"/>
  <p:tag name="KSO_WM_DIAGRAM_GROUP_CODE" val="1"/>
  <p:tag name="KSO_WM_BEAUTIFY_FLAG" val="#fgm#"/>
  <p:tag name="KSO_WM_UNIT_INDEX" val="1_1_1"/>
  <p:tag name="KSO_WM_UNIT_TYPE" val="l_h_i"/>
  <p:tag name="KSO_WM_FIGMA_DECORATION_INDEX" val="18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UNIT_PRESET_TEXT" val=" "/>
</p:tagLst>
</file>

<file path=ppt/tags/tag358.xml><?xml version="1.0" encoding="utf-8"?>
<p:tagLst xmlns:p="http://schemas.openxmlformats.org/presentationml/2006/main">
  <p:tag name="KSO_WM_DIAGRAM_GROUP_CODE" val="1"/>
  <p:tag name="KSO_WM_BEAUTIFY_FLAG" val="#fgm#"/>
  <p:tag name="KSO_WM_UNIT_INDEX" val="1_1_1"/>
  <p:tag name="KSO_WM_UNIT_TYPE" val="l_h_d"/>
  <p:tag name="KSO_WM_FIGMA_FLAG" val="#fgm#"/>
  <p:tag name="MH_PIC_SOURCE_TYPE" val="generate_slide_ai*{&quot;ai_type&quot;:&quot;generate_ppt&quot;,&quot;id&quot;:&quot;VCG41N1263177836&quot;}*auto_galley_ai_*1752835759896_31.182_7670c30305e6-slide-8"/>
</p:tagLst>
</file>

<file path=ppt/tags/tag359.xml><?xml version="1.0" encoding="utf-8"?>
<p:tagLst xmlns:p="http://schemas.openxmlformats.org/presentationml/2006/main">
  <p:tag name="KSO_WM_DIAGRAM_GROUP_CODE" val="1"/>
  <p:tag name="KSO_WM_BEAUTIFY_FLAG" val="#fgm#"/>
  <p:tag name="KSO_WM_UNIT_INDEX" val="1_1_1"/>
  <p:tag name="KSO_WM_UNIT_TYPE" val="l_h_a"/>
  <p:tag name="KSO_WM_FIGMA_FLAG" val="#fgm#"/>
  <p:tag name="KSO_WM_UNIT_PRESET_TEXT" val="单击添加项标题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DIAGRAM_GROUP_CODE" val="1"/>
  <p:tag name="KSO_WM_BEAUTIFY_FLAG" val="#fgm#"/>
  <p:tag name="KSO_WM_UNIT_INDEX" val="1_1_1"/>
  <p:tag name="KSO_WM_UNIT_TYPE" val="l_h_f"/>
  <p:tag name="KSO_WM_FIGMA_FLAG" val="#fgm#"/>
  <p:tag name="KSO_WM_UNIT_PRESET_TEXT" val="单击此处添加项正文"/>
</p:tagLst>
</file>

<file path=ppt/tags/tag361.xml><?xml version="1.0" encoding="utf-8"?>
<p:tagLst xmlns:p="http://schemas.openxmlformats.org/presentationml/2006/main">
  <p:tag name="$PH_EXT" val="2"/>
  <p:tag name="KSO_WM_DIAGRAM_GROUP_CODE" val="1"/>
  <p:tag name="KSO_WM_BEAUTIFY_FLAG" val="#fgm#"/>
  <p:tag name="KSO_WM_UNIT_INDEX" val="1_2_1"/>
  <p:tag name="KSO_WM_UNIT_TYPE" val="l_h_i"/>
  <p:tag name="KSO_WM_FIGMA_DECORATION_INDEX" val="18_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UNIT_PRESET_TEXT" val=" "/>
</p:tagLst>
</file>

<file path=ppt/tags/tag362.xml><?xml version="1.0" encoding="utf-8"?>
<p:tagLst xmlns:p="http://schemas.openxmlformats.org/presentationml/2006/main">
  <p:tag name="KSO_WM_DIAGRAM_GROUP_CODE" val="1"/>
  <p:tag name="KSO_WM_BEAUTIFY_FLAG" val="#fgm#"/>
  <p:tag name="KSO_WM_UNIT_INDEX" val="1_2_1"/>
  <p:tag name="KSO_WM_UNIT_TYPE" val="l_h_d"/>
  <p:tag name="KSO_WM_FIGMA_FLAG" val="#fgm#"/>
  <p:tag name="MH_PIC_SOURCE_TYPE" val="generate_slide_ai*{&quot;ai_type&quot;:&quot;generate_ppt&quot;,&quot;id&quot;:&quot;VCG41N1148854046&quot;}*auto_galley_ai_*1752835759896_31.182_7670c30305e6-slide-8"/>
</p:tagLst>
</file>

<file path=ppt/tags/tag363.xml><?xml version="1.0" encoding="utf-8"?>
<p:tagLst xmlns:p="http://schemas.openxmlformats.org/presentationml/2006/main">
  <p:tag name="KSO_WM_DIAGRAM_GROUP_CODE" val="1"/>
  <p:tag name="KSO_WM_BEAUTIFY_FLAG" val="#fgm#"/>
  <p:tag name="KSO_WM_UNIT_INDEX" val="1_2_1"/>
  <p:tag name="KSO_WM_UNIT_TYPE" val="l_h_a"/>
  <p:tag name="KSO_WM_FIGMA_FLAG" val="#fgm#"/>
  <p:tag name="KSO_WM_UNIT_PRESET_TEXT" val="单击添加项标题"/>
</p:tagLst>
</file>

<file path=ppt/tags/tag364.xml><?xml version="1.0" encoding="utf-8"?>
<p:tagLst xmlns:p="http://schemas.openxmlformats.org/presentationml/2006/main">
  <p:tag name="KSO_WM_DIAGRAM_GROUP_CODE" val="1"/>
  <p:tag name="KSO_WM_BEAUTIFY_FLAG" val="#fgm#"/>
  <p:tag name="KSO_WM_UNIT_INDEX" val="1_2_1"/>
  <p:tag name="KSO_WM_UNIT_TYPE" val="l_h_f"/>
  <p:tag name="KSO_WM_FIGMA_FLAG" val="#fgm#"/>
  <p:tag name="KSO_WM_UNIT_PRESET_TEXT" val="单击此处添加项正文"/>
</p:tagLst>
</file>

<file path=ppt/tags/tag365.xml><?xml version="1.0" encoding="utf-8"?>
<p:tagLst xmlns:p="http://schemas.openxmlformats.org/presentationml/2006/main">
  <p:tag name="$PH_EXT" val="2"/>
  <p:tag name="KSO_WM_DIAGRAM_GROUP_CODE" val="1"/>
  <p:tag name="KSO_WM_BEAUTIFY_FLAG" val="#fgm#"/>
  <p:tag name="KSO_WM_UNIT_INDEX" val="1_3_1"/>
  <p:tag name="KSO_WM_UNIT_TYPE" val="l_h_i"/>
  <p:tag name="KSO_WM_FIGMA_DECORATION_INDEX" val="18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UNIT_PRESET_TEXT" val=" "/>
</p:tagLst>
</file>

<file path=ppt/tags/tag366.xml><?xml version="1.0" encoding="utf-8"?>
<p:tagLst xmlns:p="http://schemas.openxmlformats.org/presentationml/2006/main">
  <p:tag name="KSO_WM_DIAGRAM_GROUP_CODE" val="1"/>
  <p:tag name="KSO_WM_BEAUTIFY_FLAG" val="#fgm#"/>
  <p:tag name="KSO_WM_UNIT_INDEX" val="1_3_1"/>
  <p:tag name="KSO_WM_UNIT_TYPE" val="l_h_d"/>
  <p:tag name="KSO_WM_FIGMA_FLAG" val="#fgm#"/>
  <p:tag name="MH_PIC_SOURCE_TYPE" val="generate_slide_ai*{&quot;ai_type&quot;:&quot;generate_ppt&quot;,&quot;id&quot;:&quot;VCG41N1216829339&quot;}*auto_galley_ai_*1752835759896_31.182_7670c30305e6-slide-8"/>
</p:tagLst>
</file>

<file path=ppt/tags/tag367.xml><?xml version="1.0" encoding="utf-8"?>
<p:tagLst xmlns:p="http://schemas.openxmlformats.org/presentationml/2006/main">
  <p:tag name="KSO_WM_DIAGRAM_GROUP_CODE" val="1"/>
  <p:tag name="KSO_WM_BEAUTIFY_FLAG" val="#fgm#"/>
  <p:tag name="KSO_WM_UNIT_INDEX" val="1_3_1"/>
  <p:tag name="KSO_WM_UNIT_TYPE" val="l_h_a"/>
  <p:tag name="KSO_WM_FIGMA_FLAG" val="#fgm#"/>
  <p:tag name="KSO_WM_UNIT_PRESET_TEXT" val="单击添加项标题"/>
</p:tagLst>
</file>

<file path=ppt/tags/tag368.xml><?xml version="1.0" encoding="utf-8"?>
<p:tagLst xmlns:p="http://schemas.openxmlformats.org/presentationml/2006/main">
  <p:tag name="KSO_WM_DIAGRAM_GROUP_CODE" val="1"/>
  <p:tag name="KSO_WM_BEAUTIFY_FLAG" val="#fgm#"/>
  <p:tag name="KSO_WM_UNIT_INDEX" val="1_3_1"/>
  <p:tag name="KSO_WM_UNIT_TYPE" val="l_h_f"/>
  <p:tag name="KSO_WM_FIGMA_FLAG" val="#fgm#"/>
  <p:tag name="KSO_WM_UNIT_PRESET_TEXT" val="单击此处添加项正文"/>
</p:tagLst>
</file>

<file path=ppt/tags/tag369.xml><?xml version="1.0" encoding="utf-8"?>
<p:tagLst xmlns:p="http://schemas.openxmlformats.org/presentationml/2006/main">
  <p:tag name="KSO_WM_BEAUTIFY_FLAG" val="#wm#"/>
  <p:tag name="KSO_WM_TEMPLATE_CATEGORY" val="custom"/>
  <p:tag name="KSO_WM_TEMPLATE_INDEX" val="40494641"/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TEMPLATE_FIGMA_ID" val="69796643650"/>
  <p:tag name="KSO_WM_TEMPLATE_SLIDE_ID" val="slide_e3c93414deaf5687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7c17bd6a4d3734be464c0fbe5fd9db948c02521e"/>
  <p:tag name="KSO_WM_NEWLAYOUT_GROUP_ID" val="layout_67"/>
  <p:tag name="KSO_WM_NEWLAYOUT_ID" val="slide_dbaff2290a7c4149"/>
  <p:tag name="KSO_WM_UNIT_PRESET_TEXT" val="单击此处添加标题"/>
</p:tagLst>
</file>

<file path=ppt/tags/tag371.xml><?xml version="1.0" encoding="utf-8"?>
<p:tagLst xmlns:p="http://schemas.openxmlformats.org/presentationml/2006/main">
  <p:tag name="KSO_WM_DIAGRAM_GROUP_CODE" val="1"/>
  <p:tag name="KSO_WM_BEAUTIFY_FLAG" val="#fgm#"/>
  <p:tag name="KSO_WM_UNIT_INDEX" val="1_1_1"/>
  <p:tag name="KSO_WM_UNIT_TYPE" val="l_h_d"/>
  <p:tag name="KSO_WM_FIGMA_FLAG" val="#fgm#"/>
  <p:tag name="MH_PIC_SOURCE_TYPE" val="generate_slide_ai*{&quot;ai_type&quot;:&quot;generate_ppt&quot;,&quot;id&quot;:&quot;VCG41N1430582837&quot;}*auto_galley_ai_*1752835759896_31.182_7670c30305e6-slide-9"/>
</p:tagLst>
</file>

<file path=ppt/tags/tag372.xml><?xml version="1.0" encoding="utf-8"?>
<p:tagLst xmlns:p="http://schemas.openxmlformats.org/presentationml/2006/main">
  <p:tag name="KSO_WM_DIAGRAM_GROUP_CODE" val="1"/>
  <p:tag name="KSO_WM_BEAUTIFY_FLAG" val="#fgm#"/>
  <p:tag name="KSO_WM_UNIT_INDEX" val="1_1_1"/>
  <p:tag name="KSO_WM_UNIT_TYPE" val="l_h_a"/>
  <p:tag name="KSO_WM_FIGMA_FLAG" val="#fgm#"/>
  <p:tag name="KSO_WM_UNIT_PRESET_TEXT" val="单击添加项标题"/>
</p:tagLst>
</file>

<file path=ppt/tags/tag373.xml><?xml version="1.0" encoding="utf-8"?>
<p:tagLst xmlns:p="http://schemas.openxmlformats.org/presentationml/2006/main">
  <p:tag name="KSO_WM_DIAGRAM_GROUP_CODE" val="1"/>
  <p:tag name="KSO_WM_BEAUTIFY_FLAG" val="#fgm#"/>
  <p:tag name="KSO_WM_UNIT_INDEX" val="1_1_1"/>
  <p:tag name="KSO_WM_UNIT_TYPE" val="l_h_f"/>
  <p:tag name="KSO_WM_FIGMA_FLAG" val="#fgm#"/>
  <p:tag name="KSO_WM_UNIT_PRESET_TEXT" val="单击此处添加项正文"/>
</p:tagLst>
</file>

<file path=ppt/tags/tag374.xml><?xml version="1.0" encoding="utf-8"?>
<p:tagLst xmlns:p="http://schemas.openxmlformats.org/presentationml/2006/main">
  <p:tag name="KSO_WM_DIAGRAM_GROUP_CODE" val="1"/>
  <p:tag name="KSO_WM_BEAUTIFY_FLAG" val="#fgm#"/>
  <p:tag name="KSO_WM_UNIT_INDEX" val="1_2_1"/>
  <p:tag name="KSO_WM_UNIT_TYPE" val="l_h_d"/>
  <p:tag name="KSO_WM_FIGMA_FLAG" val="#fgm#"/>
  <p:tag name="MH_PIC_SOURCE_TYPE" val="generate_slide_ai*{&quot;ai_type&quot;:&quot;generate_ppt&quot;,&quot;id&quot;:&quot;VCG41N1573136738&quot;}*auto_galley_ai_*1752835759896_31.182_7670c30305e6-slide-9"/>
</p:tagLst>
</file>

<file path=ppt/tags/tag375.xml><?xml version="1.0" encoding="utf-8"?>
<p:tagLst xmlns:p="http://schemas.openxmlformats.org/presentationml/2006/main">
  <p:tag name="KSO_WM_DIAGRAM_GROUP_CODE" val="1"/>
  <p:tag name="KSO_WM_BEAUTIFY_FLAG" val="#fgm#"/>
  <p:tag name="KSO_WM_UNIT_INDEX" val="1_2_1"/>
  <p:tag name="KSO_WM_UNIT_TYPE" val="l_h_a"/>
  <p:tag name="KSO_WM_FIGMA_FLAG" val="#fgm#"/>
  <p:tag name="KSO_WM_UNIT_PRESET_TEXT" val="单击添加项标题"/>
</p:tagLst>
</file>

<file path=ppt/tags/tag376.xml><?xml version="1.0" encoding="utf-8"?>
<p:tagLst xmlns:p="http://schemas.openxmlformats.org/presentationml/2006/main">
  <p:tag name="KSO_WM_DIAGRAM_GROUP_CODE" val="1"/>
  <p:tag name="KSO_WM_BEAUTIFY_FLAG" val="#fgm#"/>
  <p:tag name="KSO_WM_UNIT_INDEX" val="1_2_1"/>
  <p:tag name="KSO_WM_UNIT_TYPE" val="l_h_f"/>
  <p:tag name="KSO_WM_FIGMA_FLAG" val="#fgm#"/>
  <p:tag name="KSO_WM_UNIT_PRESET_TEXT" val="单击此处添加项正文"/>
</p:tagLst>
</file>

<file path=ppt/tags/tag377.xml><?xml version="1.0" encoding="utf-8"?>
<p:tagLst xmlns:p="http://schemas.openxmlformats.org/presentationml/2006/main">
  <p:tag name="KSO_WM_DIAGRAM_GROUP_CODE" val="1"/>
  <p:tag name="KSO_WM_BEAUTIFY_FLAG" val="#fgm#"/>
  <p:tag name="KSO_WM_UNIT_INDEX" val="1_3_1"/>
  <p:tag name="KSO_WM_UNIT_TYPE" val="l_h_d"/>
  <p:tag name="KSO_WM_FIGMA_FLAG" val="#fgm#"/>
  <p:tag name="MH_PIC_SOURCE_TYPE" val="generate_slide_ai*{&quot;ai_type&quot;:&quot;generate_ppt&quot;,&quot;id&quot;:&quot;VCG41N1312359249&quot;}*auto_galley_ai_*1752835759896_31.182_7670c30305e6-slide-9"/>
</p:tagLst>
</file>

<file path=ppt/tags/tag378.xml><?xml version="1.0" encoding="utf-8"?>
<p:tagLst xmlns:p="http://schemas.openxmlformats.org/presentationml/2006/main">
  <p:tag name="KSO_WM_DIAGRAM_GROUP_CODE" val="1"/>
  <p:tag name="KSO_WM_BEAUTIFY_FLAG" val="#fgm#"/>
  <p:tag name="KSO_WM_UNIT_INDEX" val="1_3_1"/>
  <p:tag name="KSO_WM_UNIT_TYPE" val="l_h_a"/>
  <p:tag name="KSO_WM_FIGMA_FLAG" val="#fgm#"/>
  <p:tag name="KSO_WM_UNIT_PRESET_TEXT" val="单击添加项标题"/>
</p:tagLst>
</file>

<file path=ppt/tags/tag379.xml><?xml version="1.0" encoding="utf-8"?>
<p:tagLst xmlns:p="http://schemas.openxmlformats.org/presentationml/2006/main">
  <p:tag name="KSO_WM_DIAGRAM_GROUP_CODE" val="1"/>
  <p:tag name="KSO_WM_BEAUTIFY_FLAG" val="#fgm#"/>
  <p:tag name="KSO_WM_UNIT_INDEX" val="1_3_1"/>
  <p:tag name="KSO_WM_UNIT_TYPE" val="l_h_f"/>
  <p:tag name="KSO_WM_FIGMA_FLAG" val="#fgm#"/>
  <p:tag name="KSO_WM_UNIT_PRESET_TEXT" val="单击此处添加项正文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0.xml><?xml version="1.0" encoding="utf-8"?>
<p:tagLst xmlns:p="http://schemas.openxmlformats.org/presentationml/2006/main">
  <p:tag name="KSO_WM_DIAGRAM_GROUP_CODE" val="1"/>
  <p:tag name="KSO_WM_BEAUTIFY_FLAG" val="#fgm#"/>
  <p:tag name="KSO_WM_UNIT_INDEX" val="1_4_1"/>
  <p:tag name="KSO_WM_UNIT_TYPE" val="l_h_d"/>
  <p:tag name="KSO_WM_FIGMA_FLAG" val="#fgm#"/>
  <p:tag name="MH_PIC_SOURCE_TYPE" val="generate_slide_ai*{&quot;ai_type&quot;:&quot;generate_ppt&quot;,&quot;id&quot;:&quot;http://zh-ai-group.ks3-cn-beijing-internal.ksyun.com/image_generate/image_process/production/202507/8bd450db-6e18-464f-a8c3-ae54ead62263.jpg?Expires=1784371772&amp;AWSAccessKeyId=AKLT9NSy7kh8TIS1UzNqLRY2&amp;Signature=icfZzt%2FzbdVe9ZTyrh3S3Hm8fws%3D&quot;}*auto_qingqiu_ai_*1752835759896_31.182_7670c30305e6-slide-9"/>
</p:tagLst>
</file>

<file path=ppt/tags/tag381.xml><?xml version="1.0" encoding="utf-8"?>
<p:tagLst xmlns:p="http://schemas.openxmlformats.org/presentationml/2006/main">
  <p:tag name="KSO_WM_DIAGRAM_GROUP_CODE" val="1"/>
  <p:tag name="KSO_WM_BEAUTIFY_FLAG" val="#fgm#"/>
  <p:tag name="KSO_WM_UNIT_INDEX" val="1_4_1"/>
  <p:tag name="KSO_WM_UNIT_TYPE" val="l_h_a"/>
  <p:tag name="KSO_WM_FIGMA_FLAG" val="#fgm#"/>
  <p:tag name="KSO_WM_UNIT_PRESET_TEXT" val="单击添加项标题"/>
</p:tagLst>
</file>

<file path=ppt/tags/tag382.xml><?xml version="1.0" encoding="utf-8"?>
<p:tagLst xmlns:p="http://schemas.openxmlformats.org/presentationml/2006/main">
  <p:tag name="KSO_WM_DIAGRAM_GROUP_CODE" val="1"/>
  <p:tag name="KSO_WM_BEAUTIFY_FLAG" val="#fgm#"/>
  <p:tag name="KSO_WM_UNIT_INDEX" val="1_4_1"/>
  <p:tag name="KSO_WM_UNIT_TYPE" val="l_h_f"/>
  <p:tag name="KSO_WM_FIGMA_FLAG" val="#fgm#"/>
  <p:tag name="KSO_WM_UNIT_PRESET_TEXT" val="单击此处添加项正文"/>
</p:tagLst>
</file>

<file path=ppt/tags/tag383.xml><?xml version="1.0" encoding="utf-8"?>
<p:tagLst xmlns:p="http://schemas.openxmlformats.org/presentationml/2006/main">
  <p:tag name="KSO_WM_BEAUTIFY_FLAG" val="#wm#"/>
  <p:tag name="KSO_WM_TEMPLATE_CATEGORY" val="custom"/>
  <p:tag name="KSO_WM_TEMPLATE_INDEX" val="40494641"/>
  <p:tag name="KSO_WM_SLIDE_CONTENT_ORIENTATION" val=""/>
  <p:tag name="KSO_WM_SLIDE_HAS_MASK" val="0"/>
  <p:tag name="KSO_WM_SLIDE_ITEM_CNT" val="4"/>
  <p:tag name="KSO_WM_SLIDE_TYPE" val="text"/>
  <p:tag name="KSO_WM_TEMPLATE_SUBCATEGORY" val="29"/>
  <p:tag name="KSO_WM_TEMPLATE_FIGMA_ID" val="69796643650"/>
  <p:tag name="KSO_WM_TEMPLATE_SLIDE_ID" val="slide_dbaff2290a7c4149"/>
</p:tagLst>
</file>

<file path=ppt/tags/tag384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FIGMA_FLAG" val="#fgm#"/>
</p:tagLst>
</file>

<file path=ppt/tags/tag385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</p:tagLst>
</file>

<file path=ppt/tags/tag386.xml><?xml version="1.0" encoding="utf-8"?>
<p:tagLst xmlns:p="http://schemas.openxmlformats.org/presentationml/2006/main">
  <p:tag name="KSO_WM_BEAUTIFY_FLAG" val="#wm#"/>
  <p:tag name="KSO_WM_TEMPLATE_CATEGORY" val="custom"/>
  <p:tag name="KSO_WM_TEMPLATE_INDEX" val="40494641"/>
  <p:tag name="KSO_WM_FIGMA_SLIDE_GROUP" val="1"/>
  <p:tag name="KSO_WM_SLIDE_ID" val="custom40494641_3"/>
  <p:tag name="KSO_WM_SLIDE_TYPE" val="sectionTitle"/>
  <p:tag name="KSO_WM_TAG_VERSION" val="3.0"/>
  <p:tag name="KSO_WM_TEMPLATE_SUBCATEGORY" val="29"/>
</p:tagLst>
</file>

<file path=ppt/tags/tag38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6433e9ee280149334ab4c4c09818bdde8cb78376"/>
  <p:tag name="KSO_WM_NEWLAYOUT_GROUP_ID" val="layout_2"/>
  <p:tag name="KSO_WM_NEWLAYOUT_ID" val="slide_f929b4a25ec12823"/>
  <p:tag name="KSO_WM_UNIT_PRESET_TEXT" val="单击此处添加标题"/>
</p:tagLst>
</file>

<file path=ppt/tags/tag388.xml><?xml version="1.0" encoding="utf-8"?>
<p:tagLst xmlns:p="http://schemas.openxmlformats.org/presentationml/2006/main">
  <p:tag name="$PH_EXT" val="2"/>
  <p:tag name="KSO_WM_DIAGRAM_GROUP_CODE" val="1"/>
  <p:tag name="KSO_WM_BEAUTIFY_FLAG" val="#fgm#"/>
  <p:tag name="KSO_WM_UNIT_INDEX" val="1_1_1"/>
  <p:tag name="KSO_WM_UNIT_TYPE" val="l_h_i"/>
  <p:tag name="KSO_WM_FIGMA_DECORATION_INDEX" val="18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UNIT_PRESET_TEXT" val=" "/>
</p:tagLst>
</file>

<file path=ppt/tags/tag389.xml><?xml version="1.0" encoding="utf-8"?>
<p:tagLst xmlns:p="http://schemas.openxmlformats.org/presentationml/2006/main">
  <p:tag name="KSO_WM_DIAGRAM_GROUP_CODE" val="1"/>
  <p:tag name="KSO_WM_BEAUTIFY_FLAG" val="#fgm#"/>
  <p:tag name="KSO_WM_UNIT_INDEX" val="1_1_1"/>
  <p:tag name="KSO_WM_UNIT_TYPE" val="l_h_d"/>
  <p:tag name="KSO_WM_FIGMA_FLAG" val="#fgm#"/>
  <p:tag name="MH_PIC_SOURCE_TYPE" val="generate_slide_ai*{&quot;ai_type&quot;:&quot;generate_ppt&quot;,&quot;id&quot;:&quot;VCG211386976363&quot;}*auto_galley_ai_*1752835759896_31.182_7670c30305e6-slide-11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0.xml><?xml version="1.0" encoding="utf-8"?>
<p:tagLst xmlns:p="http://schemas.openxmlformats.org/presentationml/2006/main">
  <p:tag name="KSO_WM_DIAGRAM_GROUP_CODE" val="1"/>
  <p:tag name="KSO_WM_BEAUTIFY_FLAG" val="#fgm#"/>
  <p:tag name="KSO_WM_UNIT_INDEX" val="1_1_1"/>
  <p:tag name="KSO_WM_UNIT_TYPE" val="l_h_a"/>
  <p:tag name="KSO_WM_FIGMA_FLAG" val="#fgm#"/>
  <p:tag name="KSO_WM_UNIT_PRESET_TEXT" val="单击此处添加项标题"/>
</p:tagLst>
</file>

<file path=ppt/tags/tag391.xml><?xml version="1.0" encoding="utf-8"?>
<p:tagLst xmlns:p="http://schemas.openxmlformats.org/presentationml/2006/main">
  <p:tag name="KSO_WM_DIAGRAM_GROUP_CODE" val="1"/>
  <p:tag name="KSO_WM_BEAUTIFY_FLAG" val="#fgm#"/>
  <p:tag name="KSO_WM_UNIT_INDEX" val="1_1_1"/>
  <p:tag name="KSO_WM_UNIT_TYPE" val="l_h_f"/>
  <p:tag name="KSO_WM_FIGMA_FLAG" val="#fgm#"/>
  <p:tag name="KSO_WM_UNIT_PRESET_TEXT" val="单击此处添加项正文"/>
</p:tagLst>
</file>

<file path=ppt/tags/tag392.xml><?xml version="1.0" encoding="utf-8"?>
<p:tagLst xmlns:p="http://schemas.openxmlformats.org/presentationml/2006/main">
  <p:tag name="$PH_EXT" val="2"/>
  <p:tag name="KSO_WM_DIAGRAM_GROUP_CODE" val="1"/>
  <p:tag name="KSO_WM_BEAUTIFY_FLAG" val="#fgm#"/>
  <p:tag name="KSO_WM_UNIT_INDEX" val="1_2_1"/>
  <p:tag name="KSO_WM_UNIT_TYPE" val="l_h_i"/>
  <p:tag name="KSO_WM_FIGMA_DECORATION_INDEX" val="17"/>
  <p:tag name="KSO_WM_FIGMA_FLAG" val="#fgm#"/>
  <p:tag name="KSO_WM_UNIT_PRESET_TEXT" val=" "/>
</p:tagLst>
</file>

<file path=ppt/tags/tag393.xml><?xml version="1.0" encoding="utf-8"?>
<p:tagLst xmlns:p="http://schemas.openxmlformats.org/presentationml/2006/main">
  <p:tag name="KSO_WM_DIAGRAM_GROUP_CODE" val="1"/>
  <p:tag name="KSO_WM_BEAUTIFY_FLAG" val="#fgm#"/>
  <p:tag name="KSO_WM_UNIT_INDEX" val="1_2_1"/>
  <p:tag name="KSO_WM_UNIT_TYPE" val="l_h_d"/>
  <p:tag name="KSO_WM_FIGMA_FLAG" val="#fgm#"/>
  <p:tag name="MH_PIC_SOURCE_TYPE" val="generate_slide_ai*{&quot;ai_type&quot;:&quot;generate_ppt&quot;,&quot;id&quot;:&quot;VCG41N878306856&quot;}*auto_galley_ai_*1752835759896_31.182_7670c30305e6-slide-11"/>
</p:tagLst>
</file>

<file path=ppt/tags/tag394.xml><?xml version="1.0" encoding="utf-8"?>
<p:tagLst xmlns:p="http://schemas.openxmlformats.org/presentationml/2006/main">
  <p:tag name="KSO_WM_DIAGRAM_GROUP_CODE" val="1"/>
  <p:tag name="KSO_WM_BEAUTIFY_FLAG" val="#fgm#"/>
  <p:tag name="KSO_WM_UNIT_INDEX" val="1_2_1"/>
  <p:tag name="KSO_WM_UNIT_TYPE" val="l_h_a"/>
  <p:tag name="KSO_WM_FIGMA_FLAG" val="#fgm#"/>
  <p:tag name="KSO_WM_UNIT_PRESET_TEXT" val="单击此处添加项标题"/>
</p:tagLst>
</file>

<file path=ppt/tags/tag395.xml><?xml version="1.0" encoding="utf-8"?>
<p:tagLst xmlns:p="http://schemas.openxmlformats.org/presentationml/2006/main">
  <p:tag name="KSO_WM_DIAGRAM_GROUP_CODE" val="1"/>
  <p:tag name="KSO_WM_BEAUTIFY_FLAG" val="#fgm#"/>
  <p:tag name="KSO_WM_UNIT_INDEX" val="1_2_1"/>
  <p:tag name="KSO_WM_UNIT_TYPE" val="l_h_f"/>
  <p:tag name="KSO_WM_FIGMA_FLAG" val="#fgm#"/>
  <p:tag name="KSO_WM_UNIT_PRESET_TEXT" val="单击此处添加项正文"/>
</p:tagLst>
</file>

<file path=ppt/tags/tag396.xml><?xml version="1.0" encoding="utf-8"?>
<p:tagLst xmlns:p="http://schemas.openxmlformats.org/presentationml/2006/main">
  <p:tag name="KSO_WM_BEAUTIFY_FLAG" val="#wm#"/>
  <p:tag name="KSO_WM_TEMPLATE_CATEGORY" val="custom"/>
  <p:tag name="KSO_WM_TEMPLATE_INDEX" val="40494641"/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TEMPLATE_FIGMA_ID" val="69796643650"/>
  <p:tag name="KSO_WM_TEMPLATE_SLIDE_ID" val="slide_f929b4a25ec12823"/>
</p:tagLst>
</file>

<file path=ppt/tags/tag39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142a5f511f98a8dcecd2e99225b61fb411cf294"/>
  <p:tag name="KSO_WM_NEWLAYOUT_GROUP_ID" val="layout_31"/>
  <p:tag name="KSO_WM_NEWLAYOUT_ID" val="slide_f0d6b2b67c5ac978"/>
  <p:tag name="KSO_WM_UNIT_PRESET_TEXT" val="单击此处添加标题"/>
</p:tagLst>
</file>

<file path=ppt/tags/tag398.xml><?xml version="1.0" encoding="utf-8"?>
<p:tagLst xmlns:p="http://schemas.openxmlformats.org/presentationml/2006/main">
  <p:tag name="$PH_EXT" val="2"/>
  <p:tag name="KSO_WM_DIAGRAM_GROUP_CODE" val="1"/>
  <p:tag name="KSO_WM_BEAUTIFY_FLAG" val="#fgm#"/>
  <p:tag name="KSO_WM_UNIT_INDEX" val="1_1_1"/>
  <p:tag name="KSO_WM_UNIT_TYPE" val="l_h_i"/>
  <p:tag name="KSO_WM_FIGMA_DECORATION_INDEX" val="18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UNIT_PRESET_TEXT" val=" "/>
</p:tagLst>
</file>

<file path=ppt/tags/tag399.xml><?xml version="1.0" encoding="utf-8"?>
<p:tagLst xmlns:p="http://schemas.openxmlformats.org/presentationml/2006/main">
  <p:tag name="KSO_WM_DIAGRAM_GROUP_CODE" val="1"/>
  <p:tag name="KSO_WM_BEAUTIFY_FLAG" val="#fgm#"/>
  <p:tag name="KSO_WM_UNIT_INDEX" val="1_1_1"/>
  <p:tag name="KSO_WM_UNIT_TYPE" val="l_h_d"/>
  <p:tag name="KSO_WM_FIGMA_FLAG" val="#fgm#"/>
  <p:tag name="MH_PIC_SOURCE_TYPE" val="generate_slide_ai*{&quot;ai_type&quot;:&quot;generate_ppt&quot;,&quot;id&quot;:&quot;VCG41N1288949401&quot;}*auto_galley_ai_*1752835759896_31.182_7670c30305e6-slide-12"/>
</p:tagLst>
</file>

<file path=ppt/tags/tag4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0.xml><?xml version="1.0" encoding="utf-8"?>
<p:tagLst xmlns:p="http://schemas.openxmlformats.org/presentationml/2006/main">
  <p:tag name="KSO_WM_DIAGRAM_GROUP_CODE" val="1"/>
  <p:tag name="KSO_WM_BEAUTIFY_FLAG" val="#fgm#"/>
  <p:tag name="KSO_WM_UNIT_INDEX" val="1_1_1"/>
  <p:tag name="KSO_WM_UNIT_TYPE" val="l_h_a"/>
  <p:tag name="KSO_WM_FIGMA_FLAG" val="#fgm#"/>
  <p:tag name="KSO_WM_UNIT_PRESET_TEXT" val="单击添加项标题"/>
</p:tagLst>
</file>

<file path=ppt/tags/tag401.xml><?xml version="1.0" encoding="utf-8"?>
<p:tagLst xmlns:p="http://schemas.openxmlformats.org/presentationml/2006/main">
  <p:tag name="KSO_WM_DIAGRAM_GROUP_CODE" val="1"/>
  <p:tag name="KSO_WM_BEAUTIFY_FLAG" val="#fgm#"/>
  <p:tag name="KSO_WM_UNIT_INDEX" val="1_1_1"/>
  <p:tag name="KSO_WM_UNIT_TYPE" val="l_h_f"/>
  <p:tag name="KSO_WM_FIGMA_FLAG" val="#fgm#"/>
  <p:tag name="KSO_WM_UNIT_PRESET_TEXT" val="单击此处添加项正文"/>
</p:tagLst>
</file>

<file path=ppt/tags/tag402.xml><?xml version="1.0" encoding="utf-8"?>
<p:tagLst xmlns:p="http://schemas.openxmlformats.org/presentationml/2006/main">
  <p:tag name="$PH_EXT" val="2"/>
  <p:tag name="KSO_WM_DIAGRAM_GROUP_CODE" val="1"/>
  <p:tag name="KSO_WM_BEAUTIFY_FLAG" val="#fgm#"/>
  <p:tag name="KSO_WM_UNIT_INDEX" val="1_2_1"/>
  <p:tag name="KSO_WM_UNIT_TYPE" val="l_h_i"/>
  <p:tag name="KSO_WM_FIGMA_DECORATION_INDEX" val="18_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UNIT_PRESET_TEXT" val=" "/>
</p:tagLst>
</file>

<file path=ppt/tags/tag403.xml><?xml version="1.0" encoding="utf-8"?>
<p:tagLst xmlns:p="http://schemas.openxmlformats.org/presentationml/2006/main">
  <p:tag name="KSO_WM_DIAGRAM_GROUP_CODE" val="1"/>
  <p:tag name="KSO_WM_BEAUTIFY_FLAG" val="#fgm#"/>
  <p:tag name="KSO_WM_UNIT_INDEX" val="1_2_1"/>
  <p:tag name="KSO_WM_UNIT_TYPE" val="l_h_d"/>
  <p:tag name="KSO_WM_FIGMA_FLAG" val="#fgm#"/>
  <p:tag name="MH_PIC_SOURCE_TYPE" val="generate_slide_ai*{&quot;ai_type&quot;:&quot;generate_ppt&quot;,&quot;id&quot;:&quot;http://zh-ai-group.ks3-cn-beijing-internal.ksyun.com/image_generate/image_process/production/202507/e5f49b9e-f649-4ed9-8cc1-c3b7b111101a.jpg?Expires=1784371772&amp;AWSAccessKeyId=AKLT9NSy7kh8TIS1UzNqLRY2&amp;Signature=MPef1%2Bmm2g6SFms9whlW9QKmtFg%3D&quot;}*auto_qingqiu_ai_*1752835759896_31.182_7670c30305e6-slide-12"/>
</p:tagLst>
</file>

<file path=ppt/tags/tag404.xml><?xml version="1.0" encoding="utf-8"?>
<p:tagLst xmlns:p="http://schemas.openxmlformats.org/presentationml/2006/main">
  <p:tag name="KSO_WM_DIAGRAM_GROUP_CODE" val="1"/>
  <p:tag name="KSO_WM_BEAUTIFY_FLAG" val="#fgm#"/>
  <p:tag name="KSO_WM_UNIT_INDEX" val="1_2_1"/>
  <p:tag name="KSO_WM_UNIT_TYPE" val="l_h_a"/>
  <p:tag name="KSO_WM_FIGMA_FLAG" val="#fgm#"/>
  <p:tag name="KSO_WM_UNIT_PRESET_TEXT" val="单击添加项标题"/>
</p:tagLst>
</file>

<file path=ppt/tags/tag405.xml><?xml version="1.0" encoding="utf-8"?>
<p:tagLst xmlns:p="http://schemas.openxmlformats.org/presentationml/2006/main">
  <p:tag name="KSO_WM_DIAGRAM_GROUP_CODE" val="1"/>
  <p:tag name="KSO_WM_BEAUTIFY_FLAG" val="#fgm#"/>
  <p:tag name="KSO_WM_UNIT_INDEX" val="1_2_1"/>
  <p:tag name="KSO_WM_UNIT_TYPE" val="l_h_f"/>
  <p:tag name="KSO_WM_FIGMA_FLAG" val="#fgm#"/>
  <p:tag name="KSO_WM_UNIT_PRESET_TEXT" val="单击此处添加项正文"/>
</p:tagLst>
</file>

<file path=ppt/tags/tag406.xml><?xml version="1.0" encoding="utf-8"?>
<p:tagLst xmlns:p="http://schemas.openxmlformats.org/presentationml/2006/main">
  <p:tag name="$PH_EXT" val="2"/>
  <p:tag name="KSO_WM_DIAGRAM_GROUP_CODE" val="1"/>
  <p:tag name="KSO_WM_BEAUTIFY_FLAG" val="#fgm#"/>
  <p:tag name="KSO_WM_UNIT_INDEX" val="1_3_1"/>
  <p:tag name="KSO_WM_UNIT_TYPE" val="l_h_i"/>
  <p:tag name="KSO_WM_FIGMA_DECORATION_INDEX" val="18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UNIT_PRESET_TEXT" val=" "/>
</p:tagLst>
</file>

<file path=ppt/tags/tag407.xml><?xml version="1.0" encoding="utf-8"?>
<p:tagLst xmlns:p="http://schemas.openxmlformats.org/presentationml/2006/main">
  <p:tag name="KSO_WM_DIAGRAM_GROUP_CODE" val="1"/>
  <p:tag name="KSO_WM_BEAUTIFY_FLAG" val="#fgm#"/>
  <p:tag name="KSO_WM_UNIT_INDEX" val="1_3_1"/>
  <p:tag name="KSO_WM_UNIT_TYPE" val="l_h_d"/>
  <p:tag name="KSO_WM_FIGMA_FLAG" val="#fgm#"/>
  <p:tag name="MH_PIC_SOURCE_TYPE" val="generate_slide_ai*{&quot;ai_type&quot;:&quot;generate_ppt&quot;,&quot;id&quot;:&quot;VCG41N1410268712&quot;}*auto_galley_ai_*1752835759896_31.182_7670c30305e6-slide-12"/>
</p:tagLst>
</file>

<file path=ppt/tags/tag408.xml><?xml version="1.0" encoding="utf-8"?>
<p:tagLst xmlns:p="http://schemas.openxmlformats.org/presentationml/2006/main">
  <p:tag name="KSO_WM_DIAGRAM_GROUP_CODE" val="1"/>
  <p:tag name="KSO_WM_BEAUTIFY_FLAG" val="#fgm#"/>
  <p:tag name="KSO_WM_UNIT_INDEX" val="1_3_1"/>
  <p:tag name="KSO_WM_UNIT_TYPE" val="l_h_a"/>
  <p:tag name="KSO_WM_FIGMA_FLAG" val="#fgm#"/>
  <p:tag name="KSO_WM_UNIT_PRESET_TEXT" val="单击添加项标题"/>
</p:tagLst>
</file>

<file path=ppt/tags/tag409.xml><?xml version="1.0" encoding="utf-8"?>
<p:tagLst xmlns:p="http://schemas.openxmlformats.org/presentationml/2006/main">
  <p:tag name="KSO_WM_DIAGRAM_GROUP_CODE" val="1"/>
  <p:tag name="KSO_WM_BEAUTIFY_FLAG" val="#fgm#"/>
  <p:tag name="KSO_WM_UNIT_INDEX" val="1_3_1"/>
  <p:tag name="KSO_WM_UNIT_TYPE" val="l_h_f"/>
  <p:tag name="KSO_WM_FIGMA_FLAG" val="#fgm#"/>
  <p:tag name="KSO_WM_UNIT_PRESET_TEXT" val="单击此处添加项正文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0.xml><?xml version="1.0" encoding="utf-8"?>
<p:tagLst xmlns:p="http://schemas.openxmlformats.org/presentationml/2006/main">
  <p:tag name="KSO_WM_BEAUTIFY_FLAG" val="#wm#"/>
  <p:tag name="KSO_WM_TEMPLATE_CATEGORY" val="custom"/>
  <p:tag name="KSO_WM_TEMPLATE_INDEX" val="40494641"/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TEMPLATE_FIGMA_ID" val="69796643650"/>
  <p:tag name="KSO_WM_TEMPLATE_SLIDE_ID" val="slide_f0d6b2b67c5ac978"/>
</p:tagLst>
</file>

<file path=ppt/tags/tag41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9be1c3e346590352cb55966f840fbad35a6236a3"/>
  <p:tag name="KSO_WM_NEWLAYOUT_GROUP_ID" val="layout_30"/>
  <p:tag name="KSO_WM_NEWLAYOUT_ID" val="slide_5503ebf2133f2dbc"/>
  <p:tag name="KSO_WM_UNIT_PRESET_TEXT" val="单击此处添加标题"/>
</p:tagLst>
</file>

<file path=ppt/tags/tag41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ai_type&quot;:&quot;generate_ppt&quot;,&quot;id&quot;:&quot;VCG41N674997754&quot;}*auto_galley_ai_*1752835759896_31.182_7670c30305e6-slide-13"/>
</p:tagLst>
</file>

<file path=ppt/tags/tag413.xml><?xml version="1.0" encoding="utf-8"?>
<p:tagLst xmlns:p="http://schemas.openxmlformats.org/presentationml/2006/main">
  <p:tag name="$PH_EXT" val="2"/>
  <p:tag name="KSO_WM_DIAGRAM_GROUP_CODE" val="1"/>
  <p:tag name="KSO_WM_BEAUTIFY_FLAG" val="#fgm#"/>
  <p:tag name="KSO_WM_UNIT_INDEX" val="1_1_1"/>
  <p:tag name="KSO_WM_UNIT_TYPE" val="l_h_i"/>
  <p:tag name="KSO_WM_FIGMA_DECORATION_INDEX" val="19"/>
  <p:tag name="KSO_WM_FIGMA_FLAG" val="#fgm#"/>
  <p:tag name="KSO_WM_UNIT_PRESET_TEXT" val=" "/>
</p:tagLst>
</file>

<file path=ppt/tags/tag414.xml><?xml version="1.0" encoding="utf-8"?>
<p:tagLst xmlns:p="http://schemas.openxmlformats.org/presentationml/2006/main">
  <p:tag name="KSO_WM_DIAGRAM_GROUP_CODE" val="1"/>
  <p:tag name="KSO_WM_BEAUTIFY_FLAG" val="#fgm#"/>
  <p:tag name="KSO_WM_UNIT_INDEX" val="1_1_1"/>
  <p:tag name="KSO_WM_UNIT_TYPE" val="l_h_a"/>
  <p:tag name="KSO_WM_FIGMA_FLAG" val="#fgm#"/>
  <p:tag name="KSO_WM_UNIT_PRESET_TEXT" val="单击此处添加项标题"/>
</p:tagLst>
</file>

<file path=ppt/tags/tag415.xml><?xml version="1.0" encoding="utf-8"?>
<p:tagLst xmlns:p="http://schemas.openxmlformats.org/presentationml/2006/main">
  <p:tag name="KSO_WM_DIAGRAM_GROUP_CODE" val="1"/>
  <p:tag name="KSO_WM_BEAUTIFY_FLAG" val="#fgm#"/>
  <p:tag name="KSO_WM_UNIT_INDEX" val="1_1_1"/>
  <p:tag name="KSO_WM_UNIT_TYPE" val="l_h_f"/>
  <p:tag name="KSO_WM_FIGMA_FLAG" val="#fgm#"/>
  <p:tag name="KSO_WM_UNIT_PRESET_TEXT" val="单击此处添加项正文"/>
</p:tagLst>
</file>

<file path=ppt/tags/tag416.xml><?xml version="1.0" encoding="utf-8"?>
<p:tagLst xmlns:p="http://schemas.openxmlformats.org/presentationml/2006/main">
  <p:tag name="$PH_EXT" val="2"/>
  <p:tag name="KSO_WM_DIAGRAM_GROUP_CODE" val="1"/>
  <p:tag name="KSO_WM_BEAUTIFY_FLAG" val="#fgm#"/>
  <p:tag name="KSO_WM_UNIT_INDEX" val="1_2_1"/>
  <p:tag name="KSO_WM_UNIT_TYPE" val="l_h_i"/>
  <p:tag name="KSO_WM_FIGMA_DECORATION_INDEX" val="19_1"/>
  <p:tag name="KSO_WM_FIGMA_FLAG" val="#fgm#"/>
  <p:tag name="KSO_WM_UNIT_PRESET_TEXT" val=" "/>
</p:tagLst>
</file>

<file path=ppt/tags/tag417.xml><?xml version="1.0" encoding="utf-8"?>
<p:tagLst xmlns:p="http://schemas.openxmlformats.org/presentationml/2006/main">
  <p:tag name="KSO_WM_DIAGRAM_GROUP_CODE" val="1"/>
  <p:tag name="KSO_WM_BEAUTIFY_FLAG" val="#fgm#"/>
  <p:tag name="KSO_WM_UNIT_INDEX" val="1_2_1"/>
  <p:tag name="KSO_WM_UNIT_TYPE" val="l_h_a"/>
  <p:tag name="KSO_WM_FIGMA_FLAG" val="#fgm#"/>
  <p:tag name="KSO_WM_UNIT_PRESET_TEXT" val="单击此处添加项标题"/>
</p:tagLst>
</file>

<file path=ppt/tags/tag418.xml><?xml version="1.0" encoding="utf-8"?>
<p:tagLst xmlns:p="http://schemas.openxmlformats.org/presentationml/2006/main">
  <p:tag name="KSO_WM_DIAGRAM_GROUP_CODE" val="1"/>
  <p:tag name="KSO_WM_BEAUTIFY_FLAG" val="#fgm#"/>
  <p:tag name="KSO_WM_UNIT_INDEX" val="1_2_1"/>
  <p:tag name="KSO_WM_UNIT_TYPE" val="l_h_f"/>
  <p:tag name="KSO_WM_FIGMA_FLAG" val="#fgm#"/>
  <p:tag name="KSO_WM_UNIT_PRESET_TEXT" val="单击此处添加项正文"/>
</p:tagLst>
</file>

<file path=ppt/tags/tag419.xml><?xml version="1.0" encoding="utf-8"?>
<p:tagLst xmlns:p="http://schemas.openxmlformats.org/presentationml/2006/main">
  <p:tag name="$PH_EXT" val="2"/>
  <p:tag name="KSO_WM_DIAGRAM_GROUP_CODE" val="1"/>
  <p:tag name="KSO_WM_BEAUTIFY_FLAG" val="#fgm#"/>
  <p:tag name="KSO_WM_UNIT_INDEX" val="1_3_1"/>
  <p:tag name="KSO_WM_UNIT_TYPE" val="l_h_i"/>
  <p:tag name="KSO_WM_FIGMA_DECORATION_INDEX" val="19"/>
  <p:tag name="KSO_WM_FIGMA_FLAG" val="#fgm#"/>
  <p:tag name="KSO_WM_UNIT_PRESET_TEXT" val=" 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0.xml><?xml version="1.0" encoding="utf-8"?>
<p:tagLst xmlns:p="http://schemas.openxmlformats.org/presentationml/2006/main">
  <p:tag name="KSO_WM_DIAGRAM_GROUP_CODE" val="1"/>
  <p:tag name="KSO_WM_BEAUTIFY_FLAG" val="#fgm#"/>
  <p:tag name="KSO_WM_UNIT_INDEX" val="1_3_1"/>
  <p:tag name="KSO_WM_UNIT_TYPE" val="l_h_a"/>
  <p:tag name="KSO_WM_FIGMA_FLAG" val="#fgm#"/>
  <p:tag name="KSO_WM_UNIT_PRESET_TEXT" val="单击此处添加项标题"/>
</p:tagLst>
</file>

<file path=ppt/tags/tag421.xml><?xml version="1.0" encoding="utf-8"?>
<p:tagLst xmlns:p="http://schemas.openxmlformats.org/presentationml/2006/main">
  <p:tag name="KSO_WM_DIAGRAM_GROUP_CODE" val="1"/>
  <p:tag name="KSO_WM_BEAUTIFY_FLAG" val="#fgm#"/>
  <p:tag name="KSO_WM_UNIT_INDEX" val="1_3_1"/>
  <p:tag name="KSO_WM_UNIT_TYPE" val="l_h_f"/>
  <p:tag name="KSO_WM_FIGMA_FLAG" val="#fgm#"/>
  <p:tag name="KSO_WM_UNIT_PRESET_TEXT" val="单击此处添加项正文"/>
</p:tagLst>
</file>

<file path=ppt/tags/tag422.xml><?xml version="1.0" encoding="utf-8"?>
<p:tagLst xmlns:p="http://schemas.openxmlformats.org/presentationml/2006/main">
  <p:tag name="KSO_WM_BEAUTIFY_FLAG" val="#wm#"/>
  <p:tag name="KSO_WM_TEMPLATE_CATEGORY" val="custom"/>
  <p:tag name="KSO_WM_TEMPLATE_INDEX" val="40494641"/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TEMPLATE_FIGMA_ID" val="69796643650"/>
  <p:tag name="KSO_WM_TEMPLATE_SLIDE_ID" val="slide_5503ebf2133f2dbc"/>
</p:tagLst>
</file>

<file path=ppt/tags/tag423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FIGMA_FLAG" val="#fgm#"/>
</p:tagLst>
</file>

<file path=ppt/tags/tag42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</p:tagLst>
</file>

<file path=ppt/tags/tag425.xml><?xml version="1.0" encoding="utf-8"?>
<p:tagLst xmlns:p="http://schemas.openxmlformats.org/presentationml/2006/main">
  <p:tag name="KSO_WM_BEAUTIFY_FLAG" val="#wm#"/>
  <p:tag name="KSO_WM_TEMPLATE_CATEGORY" val="custom"/>
  <p:tag name="KSO_WM_TEMPLATE_INDEX" val="40494641"/>
  <p:tag name="KSO_WM_FIGMA_SLIDE_GROUP" val="1"/>
  <p:tag name="KSO_WM_SLIDE_ID" val="custom40494641_3"/>
  <p:tag name="KSO_WM_SLIDE_TYPE" val="sectionTitle"/>
  <p:tag name="KSO_WM_TAG_VERSION" val="3.0"/>
  <p:tag name="KSO_WM_TEMPLATE_SUBCATEGORY" val="29"/>
</p:tagLst>
</file>

<file path=ppt/tags/tag42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487b4e5b1fd77d158f5135937a6318fe177e609d"/>
  <p:tag name="KSO_WM_NEWLAYOUT_GROUP_ID" val="layout_42"/>
  <p:tag name="KSO_WM_NEWLAYOUT_ID" val="slide_799aa17939fe668e"/>
  <p:tag name="KSO_WM_UNIT_PRESET_TEXT" val="单击此处添加标题"/>
</p:tagLst>
</file>

<file path=ppt/tags/tag42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7/c86dc2a6-a0de-4170-8690-83dc18d5d459.jpg?Expires=1784371771&amp;AWSAccessKeyId=AKLT9NSy7kh8TIS1UzNqLRY2&amp;Signature=cP0HrU2RsKvHeP0woOS8lTFa2pE%3D&quot;}*auto_qingqiu_ai_*1752835759896_31.182_7670c30305e6-slide-15"/>
</p:tagLst>
</file>

<file path=ppt/tags/tag428.xml><?xml version="1.0" encoding="utf-8"?>
<p:tagLst xmlns:p="http://schemas.openxmlformats.org/presentationml/2006/main">
  <p:tag name="$PH_EXT" val="2"/>
  <p:tag name="KSO_WM_DIAGRAM_GROUP_CODE" val="1"/>
  <p:tag name="KSO_WM_BEAUTIFY_FLAG" val="#fgm#"/>
  <p:tag name="KSO_WM_UNIT_INDEX" val="1_1_1"/>
  <p:tag name="KSO_WM_UNIT_TYPE" val="l_h_i"/>
  <p:tag name="KSO_WM_FIGMA_DECORATION_INDEX" val="19"/>
  <p:tag name="KSO_WM_FIGMA_FLAG" val="#fgm#"/>
  <p:tag name="KSO_WM_UNIT_PRESET_TEXT" val=" "/>
</p:tagLst>
</file>

<file path=ppt/tags/tag429.xml><?xml version="1.0" encoding="utf-8"?>
<p:tagLst xmlns:p="http://schemas.openxmlformats.org/presentationml/2006/main">
  <p:tag name="KSO_WM_DIAGRAM_GROUP_CODE" val="1"/>
  <p:tag name="KSO_WM_BEAUTIFY_FLAG" val="#fgm#"/>
  <p:tag name="KSO_WM_UNIT_INDEX" val="1_1_1"/>
  <p:tag name="KSO_WM_UNIT_TYPE" val="l_h_a"/>
  <p:tag name="KSO_WM_FIGMA_FLAG" val="#fgm#"/>
  <p:tag name="KSO_WM_UNIT_PRESET_TEXT" val="项标题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30.xml><?xml version="1.0" encoding="utf-8"?>
<p:tagLst xmlns:p="http://schemas.openxmlformats.org/presentationml/2006/main">
  <p:tag name="KSO_WM_DIAGRAM_GROUP_CODE" val="1"/>
  <p:tag name="KSO_WM_BEAUTIFY_FLAG" val="#fgm#"/>
  <p:tag name="KSO_WM_UNIT_INDEX" val="1_1_1"/>
  <p:tag name="KSO_WM_UNIT_TYPE" val="l_h_f"/>
  <p:tag name="KSO_WM_FIGMA_FLAG" val="#fgm#"/>
  <p:tag name="KSO_WM_UNIT_PRESET_TEXT" val="单击此处添加项正文"/>
</p:tagLst>
</file>

<file path=ppt/tags/tag431.xml><?xml version="1.0" encoding="utf-8"?>
<p:tagLst xmlns:p="http://schemas.openxmlformats.org/presentationml/2006/main">
  <p:tag name="$PH_EXT" val="2"/>
  <p:tag name="KSO_WM_DIAGRAM_GROUP_CODE" val="1"/>
  <p:tag name="KSO_WM_BEAUTIFY_FLAG" val="#fgm#"/>
  <p:tag name="KSO_WM_UNIT_INDEX" val="1_2_1"/>
  <p:tag name="KSO_WM_UNIT_TYPE" val="l_h_i"/>
  <p:tag name="KSO_WM_FIGMA_DECORATION_INDEX" val="19_1"/>
  <p:tag name="KSO_WM_FIGMA_FLAG" val="#fgm#"/>
  <p:tag name="KSO_WM_UNIT_PRESET_TEXT" val=" "/>
</p:tagLst>
</file>

<file path=ppt/tags/tag432.xml><?xml version="1.0" encoding="utf-8"?>
<p:tagLst xmlns:p="http://schemas.openxmlformats.org/presentationml/2006/main">
  <p:tag name="KSO_WM_DIAGRAM_GROUP_CODE" val="1"/>
  <p:tag name="KSO_WM_BEAUTIFY_FLAG" val="#fgm#"/>
  <p:tag name="KSO_WM_UNIT_INDEX" val="1_2_1"/>
  <p:tag name="KSO_WM_UNIT_TYPE" val="l_h_a"/>
  <p:tag name="KSO_WM_FIGMA_FLAG" val="#fgm#"/>
  <p:tag name="KSO_WM_UNIT_PRESET_TEXT" val="项标题"/>
</p:tagLst>
</file>

<file path=ppt/tags/tag433.xml><?xml version="1.0" encoding="utf-8"?>
<p:tagLst xmlns:p="http://schemas.openxmlformats.org/presentationml/2006/main">
  <p:tag name="KSO_WM_DIAGRAM_GROUP_CODE" val="1"/>
  <p:tag name="KSO_WM_BEAUTIFY_FLAG" val="#fgm#"/>
  <p:tag name="KSO_WM_UNIT_INDEX" val="1_2_1"/>
  <p:tag name="KSO_WM_UNIT_TYPE" val="l_h_f"/>
  <p:tag name="KSO_WM_FIGMA_FLAG" val="#fgm#"/>
  <p:tag name="KSO_WM_UNIT_PRESET_TEXT" val="单击此处添加项正文"/>
</p:tagLst>
</file>

<file path=ppt/tags/tag434.xml><?xml version="1.0" encoding="utf-8"?>
<p:tagLst xmlns:p="http://schemas.openxmlformats.org/presentationml/2006/main">
  <p:tag name="$PH_EXT" val="2"/>
  <p:tag name="KSO_WM_DIAGRAM_GROUP_CODE" val="1"/>
  <p:tag name="KSO_WM_BEAUTIFY_FLAG" val="#fgm#"/>
  <p:tag name="KSO_WM_UNIT_INDEX" val="1_3_1"/>
  <p:tag name="KSO_WM_UNIT_TYPE" val="l_h_i"/>
  <p:tag name="KSO_WM_FIGMA_DECORATION_INDEX" val="19"/>
  <p:tag name="KSO_WM_FIGMA_FLAG" val="#fgm#"/>
  <p:tag name="KSO_WM_UNIT_PRESET_TEXT" val=" "/>
</p:tagLst>
</file>

<file path=ppt/tags/tag435.xml><?xml version="1.0" encoding="utf-8"?>
<p:tagLst xmlns:p="http://schemas.openxmlformats.org/presentationml/2006/main">
  <p:tag name="KSO_WM_DIAGRAM_GROUP_CODE" val="1"/>
  <p:tag name="KSO_WM_BEAUTIFY_FLAG" val="#fgm#"/>
  <p:tag name="KSO_WM_UNIT_INDEX" val="1_3_1"/>
  <p:tag name="KSO_WM_UNIT_TYPE" val="l_h_a"/>
  <p:tag name="KSO_WM_FIGMA_FLAG" val="#fgm#"/>
  <p:tag name="KSO_WM_UNIT_PRESET_TEXT" val="项标题"/>
</p:tagLst>
</file>

<file path=ppt/tags/tag436.xml><?xml version="1.0" encoding="utf-8"?>
<p:tagLst xmlns:p="http://schemas.openxmlformats.org/presentationml/2006/main">
  <p:tag name="KSO_WM_DIAGRAM_GROUP_CODE" val="1"/>
  <p:tag name="KSO_WM_BEAUTIFY_FLAG" val="#fgm#"/>
  <p:tag name="KSO_WM_UNIT_INDEX" val="1_3_1"/>
  <p:tag name="KSO_WM_UNIT_TYPE" val="l_h_f"/>
  <p:tag name="KSO_WM_FIGMA_FLAG" val="#fgm#"/>
  <p:tag name="KSO_WM_UNIT_PRESET_TEXT" val="单击此处添加项正文"/>
</p:tagLst>
</file>

<file path=ppt/tags/tag437.xml><?xml version="1.0" encoding="utf-8"?>
<p:tagLst xmlns:p="http://schemas.openxmlformats.org/presentationml/2006/main">
  <p:tag name="$PH_EXT" val="2"/>
  <p:tag name="KSO_WM_DIAGRAM_GROUP_CODE" val="1"/>
  <p:tag name="KSO_WM_BEAUTIFY_FLAG" val="#fgm#"/>
  <p:tag name="KSO_WM_UNIT_INDEX" val="1_4_1"/>
  <p:tag name="KSO_WM_UNIT_TYPE" val="l_h_i"/>
  <p:tag name="KSO_WM_FIGMA_DECORATION_INDEX" val="19_1"/>
  <p:tag name="KSO_WM_FIGMA_FLAG" val="#fgm#"/>
  <p:tag name="KSO_WM_UNIT_PRESET_TEXT" val=" "/>
</p:tagLst>
</file>

<file path=ppt/tags/tag438.xml><?xml version="1.0" encoding="utf-8"?>
<p:tagLst xmlns:p="http://schemas.openxmlformats.org/presentationml/2006/main">
  <p:tag name="KSO_WM_DIAGRAM_GROUP_CODE" val="1"/>
  <p:tag name="KSO_WM_BEAUTIFY_FLAG" val="#fgm#"/>
  <p:tag name="KSO_WM_UNIT_INDEX" val="1_4_1"/>
  <p:tag name="KSO_WM_UNIT_TYPE" val="l_h_a"/>
  <p:tag name="KSO_WM_FIGMA_FLAG" val="#fgm#"/>
  <p:tag name="KSO_WM_UNIT_PRESET_TEXT" val="项标题"/>
</p:tagLst>
</file>

<file path=ppt/tags/tag439.xml><?xml version="1.0" encoding="utf-8"?>
<p:tagLst xmlns:p="http://schemas.openxmlformats.org/presentationml/2006/main">
  <p:tag name="KSO_WM_DIAGRAM_GROUP_CODE" val="1"/>
  <p:tag name="KSO_WM_BEAUTIFY_FLAG" val="#fgm#"/>
  <p:tag name="KSO_WM_UNIT_INDEX" val="1_4_1"/>
  <p:tag name="KSO_WM_UNIT_TYPE" val="l_h_f"/>
  <p:tag name="KSO_WM_FIGMA_FLAG" val="#fgm#"/>
  <p:tag name="KSO_WM_UNIT_PRESET_TEXT" val="单击此处添加项正文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40.xml><?xml version="1.0" encoding="utf-8"?>
<p:tagLst xmlns:p="http://schemas.openxmlformats.org/presentationml/2006/main">
  <p:tag name="KSO_WM_BEAUTIFY_FLAG" val="#wm#"/>
  <p:tag name="KSO_WM_TEMPLATE_CATEGORY" val="custom"/>
  <p:tag name="KSO_WM_TEMPLATE_INDEX" val="40494641"/>
  <p:tag name="KSO_WM_SLIDE_CONTENT_ORIENTATION" val=""/>
  <p:tag name="KSO_WM_SLIDE_HAS_MASK" val="0"/>
  <p:tag name="KSO_WM_SLIDE_ITEM_CNT" val="4"/>
  <p:tag name="KSO_WM_SLIDE_TYPE" val="text"/>
  <p:tag name="KSO_WM_TEMPLATE_SUBCATEGORY" val="29"/>
  <p:tag name="KSO_WM_TEMPLATE_FIGMA_ID" val="69796643650"/>
  <p:tag name="KSO_WM_TEMPLATE_SLIDE_ID" val="slide_799aa17939fe668e"/>
</p:tagLst>
</file>

<file path=ppt/tags/tag44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81275fbf9827fe7ed7b05f2a49f4e450f60f9ae"/>
  <p:tag name="KSO_WM_NEWLAYOUT_GROUP_ID" val="layout_57"/>
  <p:tag name="KSO_WM_NEWLAYOUT_ID" val="slide_1d0412df4421f911"/>
  <p:tag name="KSO_WM_UNIT_PRESET_TEXT" val="单击此处添加标题"/>
</p:tagLst>
</file>

<file path=ppt/tags/tag442.xml><?xml version="1.0" encoding="utf-8"?>
<p:tagLst xmlns:p="http://schemas.openxmlformats.org/presentationml/2006/main">
  <p:tag name="$PH_EXT" val="2"/>
  <p:tag name="KSO_WM_DIAGRAM_GROUP_CODE" val="1"/>
  <p:tag name="KSO_WM_BEAUTIFY_FLAG" val="#fgm#"/>
  <p:tag name="KSO_WM_UNIT_INDEX" val="1_1_1"/>
  <p:tag name="KSO_WM_UNIT_TYPE" val="l_h_i"/>
  <p:tag name="KSO_WM_FIGMA_DECORATION_INDEX" val="17"/>
  <p:tag name="KSO_WM_FIGMA_FLAG" val="#fgm#"/>
  <p:tag name="KSO_WM_UNIT_PRESET_TEXT" val=" "/>
</p:tagLst>
</file>

<file path=ppt/tags/tag443.xml><?xml version="1.0" encoding="utf-8"?>
<p:tagLst xmlns:p="http://schemas.openxmlformats.org/presentationml/2006/main">
  <p:tag name="KSO_WM_DIAGRAM_GROUP_CODE" val="1"/>
  <p:tag name="KSO_WM_BEAUTIFY_FLAG" val="#fgm#"/>
  <p:tag name="KSO_WM_UNIT_INDEX" val="1_1_1"/>
  <p:tag name="KSO_WM_UNIT_TYPE" val="l_h_d"/>
  <p:tag name="KSO_WM_FIGMA_FLAG" val="#fgm#"/>
  <p:tag name="MH_PIC_SOURCE_TYPE" val="generate_slide_ai*{&quot;ai_type&quot;:&quot;generate_ppt&quot;,&quot;id&quot;:&quot;VCG41N1255851137&quot;}*auto_galley_ai_*1752835759896_31.182_7670c30305e6-slide-16"/>
</p:tagLst>
</file>

<file path=ppt/tags/tag444.xml><?xml version="1.0" encoding="utf-8"?>
<p:tagLst xmlns:p="http://schemas.openxmlformats.org/presentationml/2006/main">
  <p:tag name="KSO_WM_DIAGRAM_GROUP_CODE" val="1"/>
  <p:tag name="KSO_WM_BEAUTIFY_FLAG" val="#fgm#"/>
  <p:tag name="KSO_WM_UNIT_INDEX" val="1_1_1"/>
  <p:tag name="KSO_WM_UNIT_TYPE" val="l_h_a"/>
  <p:tag name="KSO_WM_FIGMA_FLAG" val="#fgm#"/>
  <p:tag name="KSO_WM_UNIT_PRESET_TEXT" val="单击添加项标题"/>
</p:tagLst>
</file>

<file path=ppt/tags/tag445.xml><?xml version="1.0" encoding="utf-8"?>
<p:tagLst xmlns:p="http://schemas.openxmlformats.org/presentationml/2006/main">
  <p:tag name="KSO_WM_DIAGRAM_GROUP_CODE" val="1"/>
  <p:tag name="KSO_WM_BEAUTIFY_FLAG" val="#fgm#"/>
  <p:tag name="KSO_WM_UNIT_INDEX" val="1_1_1"/>
  <p:tag name="KSO_WM_UNIT_TYPE" val="l_h_f"/>
  <p:tag name="KSO_WM_FIGMA_FLAG" val="#fgm#"/>
  <p:tag name="KSO_WM_UNIT_PRESET_TEXT" val="单击此处添加项正文"/>
</p:tagLst>
</file>

<file path=ppt/tags/tag446.xml><?xml version="1.0" encoding="utf-8"?>
<p:tagLst xmlns:p="http://schemas.openxmlformats.org/presentationml/2006/main">
  <p:tag name="$PH_EXT" val="2"/>
  <p:tag name="KSO_WM_DIAGRAM_GROUP_CODE" val="1"/>
  <p:tag name="KSO_WM_BEAUTIFY_FLAG" val="#fgm#"/>
  <p:tag name="KSO_WM_UNIT_INDEX" val="1_2_1"/>
  <p:tag name="KSO_WM_UNIT_TYPE" val="l_h_i"/>
  <p:tag name="KSO_WM_FIGMA_DECORATION_INDEX" val="17_1"/>
  <p:tag name="KSO_WM_FIGMA_FLAG" val="#fgm#"/>
  <p:tag name="KSO_WM_UNIT_PRESET_TEXT" val=" "/>
</p:tagLst>
</file>

<file path=ppt/tags/tag447.xml><?xml version="1.0" encoding="utf-8"?>
<p:tagLst xmlns:p="http://schemas.openxmlformats.org/presentationml/2006/main">
  <p:tag name="KSO_WM_DIAGRAM_GROUP_CODE" val="1"/>
  <p:tag name="KSO_WM_BEAUTIFY_FLAG" val="#fgm#"/>
  <p:tag name="KSO_WM_UNIT_INDEX" val="1_2_1"/>
  <p:tag name="KSO_WM_UNIT_TYPE" val="l_h_d"/>
  <p:tag name="KSO_WM_FIGMA_FLAG" val="#fgm#"/>
  <p:tag name="MH_PIC_SOURCE_TYPE" val="generate_slide_ai*{&quot;ai_type&quot;:&quot;generate_ppt&quot;,&quot;id&quot;:&quot;VCG41N1589558907&quot;}*auto_galley_ai_*1752835759896_31.182_7670c30305e6-slide-16"/>
</p:tagLst>
</file>

<file path=ppt/tags/tag448.xml><?xml version="1.0" encoding="utf-8"?>
<p:tagLst xmlns:p="http://schemas.openxmlformats.org/presentationml/2006/main">
  <p:tag name="KSO_WM_DIAGRAM_GROUP_CODE" val="1"/>
  <p:tag name="KSO_WM_BEAUTIFY_FLAG" val="#fgm#"/>
  <p:tag name="KSO_WM_UNIT_INDEX" val="1_2_1"/>
  <p:tag name="KSO_WM_UNIT_TYPE" val="l_h_a"/>
  <p:tag name="KSO_WM_FIGMA_FLAG" val="#fgm#"/>
  <p:tag name="KSO_WM_UNIT_PRESET_TEXT" val="单击添加项标题"/>
</p:tagLst>
</file>

<file path=ppt/tags/tag449.xml><?xml version="1.0" encoding="utf-8"?>
<p:tagLst xmlns:p="http://schemas.openxmlformats.org/presentationml/2006/main">
  <p:tag name="KSO_WM_DIAGRAM_GROUP_CODE" val="1"/>
  <p:tag name="KSO_WM_BEAUTIFY_FLAG" val="#fgm#"/>
  <p:tag name="KSO_WM_UNIT_INDEX" val="1_2_1"/>
  <p:tag name="KSO_WM_UNIT_TYPE" val="l_h_f"/>
  <p:tag name="KSO_WM_FIGMA_FLAG" val="#fgm#"/>
  <p:tag name="KSO_WM_UNIT_PRESET_TEXT" val="单击此处添加项正文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50.xml><?xml version="1.0" encoding="utf-8"?>
<p:tagLst xmlns:p="http://schemas.openxmlformats.org/presentationml/2006/main">
  <p:tag name="$PH_EXT" val="2"/>
  <p:tag name="KSO_WM_DIAGRAM_GROUP_CODE" val="1"/>
  <p:tag name="KSO_WM_BEAUTIFY_FLAG" val="#fgm#"/>
  <p:tag name="KSO_WM_UNIT_INDEX" val="1_3_1"/>
  <p:tag name="KSO_WM_UNIT_TYPE" val="l_h_i"/>
  <p:tag name="KSO_WM_FIGMA_DECORATION_INDEX" val="17"/>
  <p:tag name="KSO_WM_FIGMA_FLAG" val="#fgm#"/>
  <p:tag name="KSO_WM_UNIT_PRESET_TEXT" val=" "/>
</p:tagLst>
</file>

<file path=ppt/tags/tag451.xml><?xml version="1.0" encoding="utf-8"?>
<p:tagLst xmlns:p="http://schemas.openxmlformats.org/presentationml/2006/main">
  <p:tag name="KSO_WM_DIAGRAM_GROUP_CODE" val="1"/>
  <p:tag name="KSO_WM_BEAUTIFY_FLAG" val="#fgm#"/>
  <p:tag name="KSO_WM_UNIT_INDEX" val="1_3_1"/>
  <p:tag name="KSO_WM_UNIT_TYPE" val="l_h_d"/>
  <p:tag name="KSO_WM_FIGMA_FLAG" val="#fgm#"/>
  <p:tag name="MH_PIC_SOURCE_TYPE" val="generate_slide_ai*{&quot;ai_type&quot;:&quot;generate_ppt&quot;,&quot;id&quot;:&quot;VCG41N1685810222&quot;}*auto_galley_ai_*1752835759896_31.182_7670c30305e6-slide-16"/>
</p:tagLst>
</file>

<file path=ppt/tags/tag452.xml><?xml version="1.0" encoding="utf-8"?>
<p:tagLst xmlns:p="http://schemas.openxmlformats.org/presentationml/2006/main">
  <p:tag name="KSO_WM_DIAGRAM_GROUP_CODE" val="1"/>
  <p:tag name="KSO_WM_BEAUTIFY_FLAG" val="#fgm#"/>
  <p:tag name="KSO_WM_UNIT_INDEX" val="1_3_1"/>
  <p:tag name="KSO_WM_UNIT_TYPE" val="l_h_a"/>
  <p:tag name="KSO_WM_FIGMA_FLAG" val="#fgm#"/>
  <p:tag name="KSO_WM_UNIT_PRESET_TEXT" val="单击添加项标题"/>
</p:tagLst>
</file>

<file path=ppt/tags/tag453.xml><?xml version="1.0" encoding="utf-8"?>
<p:tagLst xmlns:p="http://schemas.openxmlformats.org/presentationml/2006/main">
  <p:tag name="KSO_WM_DIAGRAM_GROUP_CODE" val="1"/>
  <p:tag name="KSO_WM_BEAUTIFY_FLAG" val="#fgm#"/>
  <p:tag name="KSO_WM_UNIT_INDEX" val="1_3_1"/>
  <p:tag name="KSO_WM_UNIT_TYPE" val="l_h_f"/>
  <p:tag name="KSO_WM_FIGMA_FLAG" val="#fgm#"/>
  <p:tag name="KSO_WM_UNIT_PRESET_TEXT" val="单击此处添加项正文"/>
</p:tagLst>
</file>

<file path=ppt/tags/tag454.xml><?xml version="1.0" encoding="utf-8"?>
<p:tagLst xmlns:p="http://schemas.openxmlformats.org/presentationml/2006/main">
  <p:tag name="KSO_WM_BEAUTIFY_FLAG" val="#wm#"/>
  <p:tag name="KSO_WM_TEMPLATE_CATEGORY" val="custom"/>
  <p:tag name="KSO_WM_TEMPLATE_INDEX" val="40494641"/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TEMPLATE_FIGMA_ID" val="69796643650"/>
  <p:tag name="KSO_WM_TEMPLATE_SLIDE_ID" val="slide_1d0412df4421f911"/>
</p:tagLst>
</file>

<file path=ppt/tags/tag45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d534a6d2f301e7018687c7226dc65ff6c1b0dcc"/>
  <p:tag name="KSO_WM_NEWLAYOUT_GROUP_ID" val="layout_51"/>
  <p:tag name="KSO_WM_NEWLAYOUT_ID" val="slide_d63124f9e0382d2d"/>
  <p:tag name="KSO_WM_UNIT_PRESET_TEXT" val="单击此处添加标题"/>
</p:tagLst>
</file>

<file path=ppt/tags/tag45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7/ecac3cb6-10ec-423c-ae80-420df9a7ee5b.jpg?Expires=1784371773&amp;AWSAccessKeyId=AKLT9NSy7kh8TIS1UzNqLRY2&amp;Signature=4Mj0bS4k8hGd83vXfvxUokWEah0%3D&quot;}*auto_qingqiu_ai_*1752835759896_31.182_7670c30305e6-slide-17"/>
</p:tagLst>
</file>

<file path=ppt/tags/tag457.xml><?xml version="1.0" encoding="utf-8"?>
<p:tagLst xmlns:p="http://schemas.openxmlformats.org/presentationml/2006/main">
  <p:tag name="$PH_EXT" val="2"/>
  <p:tag name="KSO_WM_DIAGRAM_GROUP_CODE" val="1"/>
  <p:tag name="KSO_WM_BEAUTIFY_FLAG" val="#fgm#"/>
  <p:tag name="KSO_WM_UNIT_INDEX" val="1_1_1"/>
  <p:tag name="KSO_WM_UNIT_TYPE" val="l_h_i"/>
  <p:tag name="KSO_WM_FIGMA_DECORATION_INDEX" val="19"/>
  <p:tag name="KSO_WM_FIGMA_FLAG" val="#fgm#"/>
  <p:tag name="KSO_WM_UNIT_PRESET_TEXT" val=" "/>
</p:tagLst>
</file>

<file path=ppt/tags/tag458.xml><?xml version="1.0" encoding="utf-8"?>
<p:tagLst xmlns:p="http://schemas.openxmlformats.org/presentationml/2006/main">
  <p:tag name="KSO_WM_DIAGRAM_GROUP_CODE" val="1"/>
  <p:tag name="KSO_WM_BEAUTIFY_FLAG" val="#fgm#"/>
  <p:tag name="KSO_WM_UNIT_INDEX" val="1_1_1"/>
  <p:tag name="KSO_WM_UNIT_TYPE" val="l_h_a"/>
  <p:tag name="KSO_WM_FIGMA_FLAG" val="#fgm#"/>
  <p:tag name="KSO_WM_UNIT_PRESET_TEXT" val="项标题"/>
</p:tagLst>
</file>

<file path=ppt/tags/tag459.xml><?xml version="1.0" encoding="utf-8"?>
<p:tagLst xmlns:p="http://schemas.openxmlformats.org/presentationml/2006/main">
  <p:tag name="KSO_WM_DIAGRAM_GROUP_CODE" val="1"/>
  <p:tag name="KSO_WM_BEAUTIFY_FLAG" val="#fgm#"/>
  <p:tag name="KSO_WM_UNIT_INDEX" val="1_1_1"/>
  <p:tag name="KSO_WM_UNIT_TYPE" val="l_h_f"/>
  <p:tag name="KSO_WM_FIGMA_FLAG" val="#fgm#"/>
  <p:tag name="KSO_WM_UNIT_PRESET_TEXT" val="单击此处添加项正文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60.xml><?xml version="1.0" encoding="utf-8"?>
<p:tagLst xmlns:p="http://schemas.openxmlformats.org/presentationml/2006/main">
  <p:tag name="$PH_EXT" val="2"/>
  <p:tag name="KSO_WM_DIAGRAM_GROUP_CODE" val="1"/>
  <p:tag name="KSO_WM_BEAUTIFY_FLAG" val="#fgm#"/>
  <p:tag name="KSO_WM_UNIT_INDEX" val="1_2_1"/>
  <p:tag name="KSO_WM_UNIT_TYPE" val="l_h_i"/>
  <p:tag name="KSO_WM_FIGMA_DECORATION_INDEX" val="19_1"/>
  <p:tag name="KSO_WM_FIGMA_FLAG" val="#fgm#"/>
  <p:tag name="KSO_WM_UNIT_PRESET_TEXT" val=" "/>
</p:tagLst>
</file>

<file path=ppt/tags/tag461.xml><?xml version="1.0" encoding="utf-8"?>
<p:tagLst xmlns:p="http://schemas.openxmlformats.org/presentationml/2006/main">
  <p:tag name="KSO_WM_DIAGRAM_GROUP_CODE" val="1"/>
  <p:tag name="KSO_WM_BEAUTIFY_FLAG" val="#fgm#"/>
  <p:tag name="KSO_WM_UNIT_INDEX" val="1_2_1"/>
  <p:tag name="KSO_WM_UNIT_TYPE" val="l_h_a"/>
  <p:tag name="KSO_WM_FIGMA_FLAG" val="#fgm#"/>
  <p:tag name="KSO_WM_UNIT_PRESET_TEXT" val="项标题"/>
</p:tagLst>
</file>

<file path=ppt/tags/tag462.xml><?xml version="1.0" encoding="utf-8"?>
<p:tagLst xmlns:p="http://schemas.openxmlformats.org/presentationml/2006/main">
  <p:tag name="KSO_WM_DIAGRAM_GROUP_CODE" val="1"/>
  <p:tag name="KSO_WM_BEAUTIFY_FLAG" val="#fgm#"/>
  <p:tag name="KSO_WM_UNIT_INDEX" val="1_2_1"/>
  <p:tag name="KSO_WM_UNIT_TYPE" val="l_h_f"/>
  <p:tag name="KSO_WM_FIGMA_FLAG" val="#fgm#"/>
  <p:tag name="KSO_WM_UNIT_PRESET_TEXT" val="单击此处添加项正文"/>
</p:tagLst>
</file>

<file path=ppt/tags/tag463.xml><?xml version="1.0" encoding="utf-8"?>
<p:tagLst xmlns:p="http://schemas.openxmlformats.org/presentationml/2006/main">
  <p:tag name="$PH_EXT" val="2"/>
  <p:tag name="KSO_WM_DIAGRAM_GROUP_CODE" val="1"/>
  <p:tag name="KSO_WM_BEAUTIFY_FLAG" val="#fgm#"/>
  <p:tag name="KSO_WM_UNIT_INDEX" val="1_3_1"/>
  <p:tag name="KSO_WM_UNIT_TYPE" val="l_h_i"/>
  <p:tag name="KSO_WM_FIGMA_DECORATION_INDEX" val="19"/>
  <p:tag name="KSO_WM_FIGMA_FLAG" val="#fgm#"/>
  <p:tag name="KSO_WM_UNIT_PRESET_TEXT" val=" "/>
</p:tagLst>
</file>

<file path=ppt/tags/tag464.xml><?xml version="1.0" encoding="utf-8"?>
<p:tagLst xmlns:p="http://schemas.openxmlformats.org/presentationml/2006/main">
  <p:tag name="KSO_WM_DIAGRAM_GROUP_CODE" val="1"/>
  <p:tag name="KSO_WM_BEAUTIFY_FLAG" val="#fgm#"/>
  <p:tag name="KSO_WM_UNIT_INDEX" val="1_3_1"/>
  <p:tag name="KSO_WM_UNIT_TYPE" val="l_h_a"/>
  <p:tag name="KSO_WM_FIGMA_FLAG" val="#fgm#"/>
  <p:tag name="KSO_WM_UNIT_PRESET_TEXT" val="项标题"/>
</p:tagLst>
</file>

<file path=ppt/tags/tag465.xml><?xml version="1.0" encoding="utf-8"?>
<p:tagLst xmlns:p="http://schemas.openxmlformats.org/presentationml/2006/main">
  <p:tag name="KSO_WM_DIAGRAM_GROUP_CODE" val="1"/>
  <p:tag name="KSO_WM_BEAUTIFY_FLAG" val="#fgm#"/>
  <p:tag name="KSO_WM_UNIT_INDEX" val="1_3_1"/>
  <p:tag name="KSO_WM_UNIT_TYPE" val="l_h_f"/>
  <p:tag name="KSO_WM_FIGMA_FLAG" val="#fgm#"/>
  <p:tag name="KSO_WM_UNIT_PRESET_TEXT" val="单击此处添加项正文"/>
</p:tagLst>
</file>

<file path=ppt/tags/tag466.xml><?xml version="1.0" encoding="utf-8"?>
<p:tagLst xmlns:p="http://schemas.openxmlformats.org/presentationml/2006/main">
  <p:tag name="$PH_EXT" val="2"/>
  <p:tag name="KSO_WM_DIAGRAM_GROUP_CODE" val="1"/>
  <p:tag name="KSO_WM_BEAUTIFY_FLAG" val="#fgm#"/>
  <p:tag name="KSO_WM_UNIT_INDEX" val="1_4_1"/>
  <p:tag name="KSO_WM_UNIT_TYPE" val="l_h_i"/>
  <p:tag name="KSO_WM_FIGMA_DECORATION_INDEX" val="19_1"/>
  <p:tag name="KSO_WM_FIGMA_FLAG" val="#fgm#"/>
  <p:tag name="KSO_WM_UNIT_PRESET_TEXT" val=" "/>
</p:tagLst>
</file>

<file path=ppt/tags/tag467.xml><?xml version="1.0" encoding="utf-8"?>
<p:tagLst xmlns:p="http://schemas.openxmlformats.org/presentationml/2006/main">
  <p:tag name="KSO_WM_DIAGRAM_GROUP_CODE" val="1"/>
  <p:tag name="KSO_WM_BEAUTIFY_FLAG" val="#fgm#"/>
  <p:tag name="KSO_WM_UNIT_INDEX" val="1_4_1"/>
  <p:tag name="KSO_WM_UNIT_TYPE" val="l_h_a"/>
  <p:tag name="KSO_WM_FIGMA_FLAG" val="#fgm#"/>
  <p:tag name="KSO_WM_UNIT_PRESET_TEXT" val="项标题"/>
</p:tagLst>
</file>

<file path=ppt/tags/tag468.xml><?xml version="1.0" encoding="utf-8"?>
<p:tagLst xmlns:p="http://schemas.openxmlformats.org/presentationml/2006/main">
  <p:tag name="KSO_WM_DIAGRAM_GROUP_CODE" val="1"/>
  <p:tag name="KSO_WM_BEAUTIFY_FLAG" val="#fgm#"/>
  <p:tag name="KSO_WM_UNIT_INDEX" val="1_4_1"/>
  <p:tag name="KSO_WM_UNIT_TYPE" val="l_h_f"/>
  <p:tag name="KSO_WM_FIGMA_FLAG" val="#fgm#"/>
  <p:tag name="KSO_WM_UNIT_PRESET_TEXT" val="单击此处添加项正文"/>
</p:tagLst>
</file>

<file path=ppt/tags/tag469.xml><?xml version="1.0" encoding="utf-8"?>
<p:tagLst xmlns:p="http://schemas.openxmlformats.org/presentationml/2006/main">
  <p:tag name="KSO_WM_BEAUTIFY_FLAG" val="#wm#"/>
  <p:tag name="KSO_WM_TEMPLATE_CATEGORY" val="custom"/>
  <p:tag name="KSO_WM_TEMPLATE_INDEX" val="40494641"/>
  <p:tag name="KSO_WM_SLIDE_CONTENT_ORIENTATION" val=""/>
  <p:tag name="KSO_WM_SLIDE_HAS_MASK" val="0"/>
  <p:tag name="KSO_WM_SLIDE_ITEM_CNT" val="4"/>
  <p:tag name="KSO_WM_SLIDE_TYPE" val="text"/>
  <p:tag name="KSO_WM_TEMPLATE_SUBCATEGORY" val="29"/>
  <p:tag name="KSO_WM_TEMPLATE_FIGMA_ID" val="69796643650"/>
  <p:tag name="KSO_WM_TEMPLATE_SLIDE_ID" val="slide_d63124f9e0382d2d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70.xml><?xml version="1.0" encoding="utf-8"?>
<p:tagLst xmlns:p="http://schemas.openxmlformats.org/presentationml/2006/main">
  <p:tag name="KSO_WM_BEAUTIFY_FLAG" val="#wm#"/>
  <p:tag name="KSO_WM_UNIT_INDEX" val="1"/>
  <p:tag name="KSO_WM_UNIT_TYPE" val="b"/>
  <p:tag name="KSO_WM_FIGMA_FLAG" val="#fgm#"/>
</p:tagLst>
</file>

<file path=ppt/tags/tag471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</p:tagLst>
</file>

<file path=ppt/tags/tag472.xml><?xml version="1.0" encoding="utf-8"?>
<p:tagLst xmlns:p="http://schemas.openxmlformats.org/presentationml/2006/main">
  <p:tag name="KSO_WM_BEAUTIFY_FLAG" val="#wm#"/>
  <p:tag name="KSO_WM_UNIT_INDEX" val="1"/>
  <p:tag name="KSO_WM_UNIT_SUBTYPE" val="c"/>
  <p:tag name="KSO_WM_UNIT_TYPE" val="f"/>
  <p:tag name="KSO_WM_FIGMA_FLAG" val="#fgm#"/>
</p:tagLst>
</file>

<file path=ppt/tags/tag473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</p:tagLst>
</file>

<file path=ppt/tags/tag474.xml><?xml version="1.0" encoding="utf-8"?>
<p:tagLst xmlns:p="http://schemas.openxmlformats.org/presentationml/2006/main">
  <p:tag name="KSO_WM_UNIT_BLOCK" val="0"/>
  <p:tag name="KSO_WM_UNIT_DEC_AREA_ID" val="0d065e6533e04c9aa6adcd6977d86c77"/>
  <p:tag name="KSO_WM_UNIT_DEFAULT_FONT" val="20;14;2"/>
  <p:tag name="KSO_WM_UNIT_SUBTYPE" val="e"/>
  <p:tag name="KSO_WM_UNIT_PRESET_TEXT" val="202X/10/14"/>
  <p:tag name="KSO_WM_UNIT_NOCLEAR" val="0"/>
  <p:tag name="KSO_WM_UNIT_VALUE" val="38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20553_1*f*1"/>
  <p:tag name="KSO_WM_TEMPLATE_CATEGORY" val="custom"/>
  <p:tag name="KSO_WM_TEMPLATE_INDEX" val="20220553"/>
  <p:tag name="KSO_WM_UNIT_LAYERLEVEL" val="1"/>
  <p:tag name="KSO_WM_TAG_VERSION" val="1.0"/>
  <p:tag name="KSO_WM_BEAUTIFY_FLAG" val="#wm#"/>
  <p:tag name="KSO_WM_CHIP_GROUPID" val="6172782254cda7cf43af41cf"/>
  <p:tag name="KSO_WM_CHIP_XID" val="6172782254cda7cf43af41cd"/>
  <p:tag name="KSO_WM_CHIP_FILLAREA_FILL_RULE" val="{&quot;fill_align&quot;:&quot;cm&quot;,&quot;fill_mode&quot;:&quot;adaptive&quot;,&quot;sacle_strategy&quot;:&quot;smart&quot;}"/>
  <p:tag name="KSO_WM_ASSEMBLE_CHIP_INDEX" val="046c645c481740d49ea12c5aa93767a8"/>
  <p:tag name="KSO_WM_UNIT_TEXT_FILL_FORE_SCHEMECOLOR_INDEX_BRIGHTNESS" val="0"/>
  <p:tag name="KSO_WM_UNIT_TEXT_FILL_FORE_SCHEMECOLOR_INDEX" val="14"/>
  <p:tag name="KSO_WM_UNIT_TEXT_FILL_TYPE" val="1"/>
</p:tagLst>
</file>

<file path=ppt/tags/tag475.xml><?xml version="1.0" encoding="utf-8"?>
<p:tagLst xmlns:p="http://schemas.openxmlformats.org/presentationml/2006/main">
  <p:tag name="KSO_WM_BEAUTIFY_FLAG" val="#wm#"/>
  <p:tag name="KSO_WM_TEMPLATE_CATEGORY" val="custom"/>
  <p:tag name="KSO_WM_TEMPLATE_INDEX" val="40494641"/>
  <p:tag name="KSO_WM_FIGMA_SLIDE_GROUP" val="1"/>
  <p:tag name="KSO_WM_SLIDE_ID" val="custom40494641_5"/>
  <p:tag name="KSO_WM_SLIDE_TYPE" val="endPage"/>
  <p:tag name="KSO_WM_TAG_VERSION" val="3.0"/>
  <p:tag name="KSO_WM_TEMPLATE_SUBCATEGORY" val="29"/>
</p:tagLst>
</file>

<file path=ppt/tags/tag476.xml><?xml version="1.0" encoding="utf-8"?>
<p:tagLst xmlns:p="http://schemas.openxmlformats.org/presentationml/2006/main">
  <p:tag name="KSO_WM_PRESENTATION_SOURCE" val="WPPAIGeneratePPT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#wm#"/>
  <p:tag name="KSO_WM_UNIT_INDEX" val="8"/>
  <p:tag name="KSO_WM_UNIT_TYPE" val="i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66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#wm#"/>
  <p:tag name="KSO_WM_UNIT_INDEX" val="9"/>
  <p:tag name="KSO_WM_UNIT_TYPE" val="i"/>
</p:tagLst>
</file>

<file path=ppt/tags/tag70.xml><?xml version="1.0" encoding="utf-8"?>
<p:tagLst xmlns:p="http://schemas.openxmlformats.org/presentationml/2006/main">
  <p:tag name="KSO_WM_BEAUTIFY_FLAG" val="#wm#"/>
  <p:tag name="KSO_WM_UNIT_INDEX" val="1"/>
  <p:tag name="KSO_WM_UNIT_TYPE" val="b"/>
  <p:tag name="KSO_WM_FIGMA_FLAG" val="#fgm#"/>
</p:tagLst>
</file>

<file path=ppt/tags/tag71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</p:tagLst>
</file>

<file path=ppt/tags/tag72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73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74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75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76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77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78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8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37f9ff4fe9e4e83caa90c6043c609bc0b2972219"/>
  <p:tag name="KSO_WM_NEWLAYOUT_ID" val="1"/>
</p:tagLst>
</file>

<file path=ppt/tags/tag8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85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UNIT_INDEX" val="1_1_2"/>
  <p:tag name="KSO_WM_UNIT_TYPE" val="l_h_i"/>
</p:tagLst>
</file>

<file path=ppt/tags/tag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88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UNIT_INDEX" val="1_2_2"/>
  <p:tag name="KSO_WM_UNIT_TYPE" val="l_h_i"/>
</p:tagLst>
</file>

<file path=ppt/tags/tag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91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UNIT_INDEX" val="1_3_2"/>
  <p:tag name="KSO_WM_UNIT_TYPE" val="l_h_i"/>
</p:tagLst>
</file>

<file path=ppt/tags/tag9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9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</p:tagLst>
</file>

<file path=ppt/tags/tag94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UNIT_INDEX" val="1_4_2"/>
  <p:tag name="KSO_WM_UNIT_TYPE" val="l_h_i"/>
</p:tagLst>
</file>

<file path=ppt/tags/tag9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heme/theme1.xml><?xml version="1.0" encoding="utf-8"?>
<a:theme xmlns:a="http://schemas.openxmlformats.org/drawingml/2006/main" name="绿色教育教学卡通风主题">
  <a:themeElements>
    <a:clrScheme name="">
      <a:dk1>
        <a:srgbClr val="000000"/>
      </a:dk1>
      <a:lt1>
        <a:srgbClr val="FFFFFF"/>
      </a:lt1>
      <a:dk2>
        <a:srgbClr val="233E13"/>
      </a:dk2>
      <a:lt2>
        <a:srgbClr val="F2F2F2"/>
      </a:lt2>
      <a:accent1>
        <a:srgbClr val="6BBC3A"/>
      </a:accent1>
      <a:accent2>
        <a:srgbClr val="FF922E"/>
      </a:accent2>
      <a:accent3>
        <a:srgbClr val="41BEAF"/>
      </a:accent3>
      <a:accent4>
        <a:srgbClr val="F1B023"/>
      </a:accent4>
      <a:accent5>
        <a:srgbClr val="865DD8"/>
      </a:accent5>
      <a:accent6>
        <a:srgbClr val="CE569E"/>
      </a:accent6>
      <a:hlink>
        <a:srgbClr val="E28835"/>
      </a:hlink>
      <a:folHlink>
        <a:srgbClr val="9D8874"/>
      </a:folHlink>
    </a:clrScheme>
    <a:fontScheme name="自定义 26">
      <a:majorFont>
        <a:latin typeface="汉仪正圆-75W"/>
        <a:ea typeface="汉仪正圆-75W"/>
        <a:cs typeface=""/>
      </a:majorFont>
      <a:minorFont>
        <a:latin typeface="汉仪正圆 55简"/>
        <a:ea typeface="汉仪正圆 55简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1863</Words>
  <Application>WPS 演示</Application>
  <PresentationFormat>宽屏</PresentationFormat>
  <Paragraphs>226</Paragraphs>
  <Slides>19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2" baseType="lpstr">
      <vt:lpstr>Arial</vt:lpstr>
      <vt:lpstr>宋体</vt:lpstr>
      <vt:lpstr>Wingdings</vt:lpstr>
      <vt:lpstr>Wingdings</vt:lpstr>
      <vt:lpstr>微软雅黑</vt:lpstr>
      <vt:lpstr>Arial Unicode MS</vt:lpstr>
      <vt:lpstr>Calibri</vt:lpstr>
      <vt:lpstr>汉仪正圆-75W</vt:lpstr>
      <vt:lpstr>汉仪正圆 55简</vt:lpstr>
      <vt:lpstr>Segoe Print</vt:lpstr>
      <vt:lpstr>思源黑体 Heavy</vt:lpstr>
      <vt:lpstr>阿里巴巴普惠体</vt:lpstr>
      <vt:lpstr>绿色教育教学卡通风主题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如何说孩子才会听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郝</cp:lastModifiedBy>
  <cp:revision>155</cp:revision>
  <dcterms:created xsi:type="dcterms:W3CDTF">2019-06-19T02:08:00Z</dcterms:created>
  <dcterms:modified xsi:type="dcterms:W3CDTF">2025-07-18T10:52:11Z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B1BB217A2CEA449DA74E60A5588251B7_11</vt:lpwstr>
  </property>
  <property fmtid="{D5CDD505-2E9C-101B-9397-08002B2CF9AE}" pid="4" name="KSOTemplateUUID">
    <vt:lpwstr>v1.0_ai_69796643650</vt:lpwstr>
  </property>
</Properties>
</file>